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260" r:id="rId5"/>
  </p:sldIdLst>
  <p:sldSz cx="9906000" cy="6858000" type="A4"/>
  <p:notesSz cx="7104063" cy="102346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United Curriculum" panose="020B060402020202020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442"/>
    <a:srgbClr val="CAC3DF"/>
    <a:srgbClr val="553F6D"/>
    <a:srgbClr val="D7D1E7"/>
    <a:srgbClr val="99B567"/>
    <a:srgbClr val="335A85"/>
    <a:srgbClr val="FFFFEF"/>
    <a:srgbClr val="FFFFFF"/>
    <a:srgbClr val="4E83BE"/>
    <a:srgbClr val="C2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84" autoAdjust="0"/>
  </p:normalViewPr>
  <p:slideViewPr>
    <p:cSldViewPr snapToGrid="0">
      <p:cViewPr varScale="1">
        <p:scale>
          <a:sx n="58" d="100"/>
          <a:sy n="58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fonts/font2.fntdata" Id="rId8" /><Relationship Type="http://schemas.openxmlformats.org/officeDocument/2006/relationships/viewProps" Target="viewProps.xml" Id="rId13" /><Relationship Type="http://schemas.openxmlformats.org/officeDocument/2006/relationships/customXml" Target="../customXml/item3.xml" Id="rId3" /><Relationship Type="http://schemas.openxmlformats.org/officeDocument/2006/relationships/font" Target="fonts/font1.fntdata" Id="rId7" /><Relationship Type="http://schemas.openxmlformats.org/officeDocument/2006/relationships/presProps" Target="presProp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notesMaster" Target="notesMasters/notesMaster1.xml" Id="rId6" /><Relationship Type="http://schemas.openxmlformats.org/officeDocument/2006/relationships/font" Target="fonts/font5.fntdata" Id="rId11" /><Relationship Type="http://schemas.openxmlformats.org/officeDocument/2006/relationships/slide" Target="slides/slide1.xml" Id="rId5" /><Relationship Type="http://schemas.openxmlformats.org/officeDocument/2006/relationships/tableStyles" Target="tableStyles.xml" Id="rId15" /><Relationship Type="http://schemas.openxmlformats.org/officeDocument/2006/relationships/font" Target="fonts/font4.fntdata" Id="rId10" /><Relationship Type="http://schemas.openxmlformats.org/officeDocument/2006/relationships/slideMaster" Target="slideMasters/slideMaster1.xml" Id="rId4" /><Relationship Type="http://schemas.openxmlformats.org/officeDocument/2006/relationships/font" Target="fonts/font3.fntdata" Id="rId9" /><Relationship Type="http://schemas.openxmlformats.org/officeDocument/2006/relationships/theme" Target="theme/theme1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Image</a:t>
            </a:r>
            <a:r>
              <a:rPr lang="en-GB" b="0" i="0" dirty="0"/>
              <a:t> – United Learning</a:t>
            </a:r>
            <a:endParaRPr lang="en-GB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251608"/>
            <a:ext cx="6203769" cy="65659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Autumn 1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9D599DF5-5ED4-B085-1EA1-97297F27B6F7}"/>
              </a:ext>
            </a:extLst>
          </p:cNvPr>
          <p:cNvSpPr txBox="1">
            <a:spLocks/>
          </p:cNvSpPr>
          <p:nvPr/>
        </p:nvSpPr>
        <p:spPr>
          <a:xfrm>
            <a:off x="88357" y="251608"/>
            <a:ext cx="5496897" cy="656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spc="100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A030-BC52-96EB-B5D0-E0B281A32591}"/>
              </a:ext>
            </a:extLst>
          </p:cNvPr>
          <p:cNvSpPr/>
          <p:nvPr/>
        </p:nvSpPr>
        <p:spPr>
          <a:xfrm>
            <a:off x="50424" y="4303011"/>
            <a:ext cx="3470015" cy="430334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Plants are living things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1F15DE-DAAF-7817-8F29-05D6C22F43D0}"/>
              </a:ext>
            </a:extLst>
          </p:cNvPr>
          <p:cNvSpPr txBox="1">
            <a:spLocks/>
          </p:cNvSpPr>
          <p:nvPr/>
        </p:nvSpPr>
        <p:spPr>
          <a:xfrm>
            <a:off x="434505" y="4713431"/>
            <a:ext cx="3634575" cy="1233106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</a:t>
            </a:r>
            <a:r>
              <a:rPr lang="en-US" sz="1800" b="1" dirty="0">
                <a:latin typeface="United Curriculum" pitchFamily="2" charset="0"/>
              </a:rPr>
              <a:t>move</a:t>
            </a:r>
            <a:r>
              <a:rPr lang="en-US" dirty="0">
                <a:latin typeface="United Curriculum" pitchFamily="2" charset="0"/>
              </a:rPr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</a:t>
            </a:r>
            <a:r>
              <a:rPr lang="en-US" sz="1800" b="1" dirty="0">
                <a:latin typeface="United Curriculum" pitchFamily="2" charset="0"/>
              </a:rPr>
              <a:t>grow</a:t>
            </a:r>
            <a:r>
              <a:rPr lang="en-US" dirty="0">
                <a:latin typeface="United Curriculum" pitchFamily="2" charset="0"/>
              </a:rPr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</a:t>
            </a:r>
            <a:r>
              <a:rPr lang="en-US" sz="1800" b="1" dirty="0">
                <a:latin typeface="United Curriculum" pitchFamily="2" charset="0"/>
              </a:rPr>
              <a:t>reproduce</a:t>
            </a:r>
            <a:r>
              <a:rPr lang="en-US" dirty="0">
                <a:latin typeface="United Curriculum" pitchFamily="2" charset="0"/>
              </a:rPr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need </a:t>
            </a:r>
            <a:r>
              <a:rPr lang="en-US" sz="1800" b="1" dirty="0">
                <a:latin typeface="United Curriculum" pitchFamily="2" charset="0"/>
              </a:rPr>
              <a:t>nutrition</a:t>
            </a:r>
            <a:r>
              <a:rPr lang="en-US" dirty="0">
                <a:latin typeface="United Curriculum" pitchFamily="2" charset="0"/>
              </a:rPr>
              <a:t> (food).</a:t>
            </a:r>
            <a:endParaRPr lang="en-GB" dirty="0">
              <a:latin typeface="United Curriculum" pitchFamily="2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CEA406A-53E0-BD92-EC4A-333B60B38885}"/>
              </a:ext>
            </a:extLst>
          </p:cNvPr>
          <p:cNvSpPr/>
          <p:nvPr/>
        </p:nvSpPr>
        <p:spPr>
          <a:xfrm flipH="1">
            <a:off x="4343399" y="4306920"/>
            <a:ext cx="5512175" cy="430335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Trees are a type of plant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2FAF38A-6BD5-3178-AEEE-BA7D81D400ED}"/>
              </a:ext>
            </a:extLst>
          </p:cNvPr>
          <p:cNvSpPr txBox="1">
            <a:spLocks/>
          </p:cNvSpPr>
          <p:nvPr/>
        </p:nvSpPr>
        <p:spPr>
          <a:xfrm>
            <a:off x="2478023" y="1525239"/>
            <a:ext cx="7377551" cy="2583983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have </a:t>
            </a:r>
            <a:r>
              <a:rPr lang="en-US" sz="1800" b="1" dirty="0">
                <a:latin typeface="United Curriculum" pitchFamily="2" charset="0"/>
              </a:rPr>
              <a:t>roots</a:t>
            </a:r>
            <a:r>
              <a:rPr lang="en-US" dirty="0">
                <a:latin typeface="United Curriculum" pitchFamily="2" charset="0"/>
              </a:rPr>
              <a:t> that take in water and nutrients for the plant.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have a </a:t>
            </a:r>
            <a:r>
              <a:rPr lang="en-US" sz="1800" b="1" dirty="0">
                <a:latin typeface="United Curriculum" pitchFamily="2" charset="0"/>
              </a:rPr>
              <a:t>stem</a:t>
            </a:r>
            <a:r>
              <a:rPr lang="en-US" dirty="0">
                <a:latin typeface="United Curriculum" pitchFamily="2" charset="0"/>
              </a:rPr>
              <a:t> that transports water and nutrients around the plant.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All plants have </a:t>
            </a:r>
            <a:r>
              <a:rPr lang="en-US" sz="1800" b="1" dirty="0">
                <a:latin typeface="United Curriculum" pitchFamily="2" charset="0"/>
              </a:rPr>
              <a:t>leaves</a:t>
            </a:r>
            <a:r>
              <a:rPr lang="en-US" dirty="0">
                <a:latin typeface="United Curriculum" pitchFamily="2" charset="0"/>
              </a:rPr>
              <a:t> that are green and make food for the plant.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Some plants have </a:t>
            </a:r>
            <a:r>
              <a:rPr lang="en-US" sz="1800" b="1" dirty="0">
                <a:latin typeface="United Curriculum" pitchFamily="2" charset="0"/>
              </a:rPr>
              <a:t>flowers</a:t>
            </a:r>
            <a:r>
              <a:rPr lang="en-US" dirty="0">
                <a:latin typeface="United Curriculum" pitchFamily="2" charset="0"/>
              </a:rPr>
              <a:t>. They can be bright colours to attract insects. Flowers help plants reproduce.</a:t>
            </a:r>
            <a:endParaRPr lang="en-GB" dirty="0">
              <a:latin typeface="United Curriculum" pitchFamily="2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C83B44E-2469-CE43-005B-92D12B4C9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5" y="1595048"/>
            <a:ext cx="2124641" cy="2514174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A645D963-538C-7D19-F49D-D3B063D20CB8}"/>
              </a:ext>
            </a:extLst>
          </p:cNvPr>
          <p:cNvSpPr/>
          <p:nvPr/>
        </p:nvSpPr>
        <p:spPr>
          <a:xfrm flipH="1">
            <a:off x="347471" y="1105362"/>
            <a:ext cx="9508103" cy="410420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Parts of a plant	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8A6DB42-5FCC-F61E-EF58-E1131EBA8F27}"/>
              </a:ext>
            </a:extLst>
          </p:cNvPr>
          <p:cNvSpPr txBox="1">
            <a:spLocks/>
          </p:cNvSpPr>
          <p:nvPr/>
        </p:nvSpPr>
        <p:spPr>
          <a:xfrm>
            <a:off x="4069080" y="4737255"/>
            <a:ext cx="5644995" cy="1058168"/>
          </a:xfrm>
          <a:prstGeom prst="rect">
            <a:avLst/>
          </a:prstGeom>
        </p:spPr>
        <p:txBody>
          <a:bodyPr lIns="108000" tIns="36000" rIns="108000" bIns="3600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>
                <a:latin typeface="United Curriculum" pitchFamily="2" charset="0"/>
              </a:rPr>
              <a:t>A tree’s stem is called a </a:t>
            </a:r>
            <a:r>
              <a:rPr lang="en-US" sz="1800" b="1" dirty="0">
                <a:latin typeface="United Curriculum" pitchFamily="2" charset="0"/>
              </a:rPr>
              <a:t>trunk</a:t>
            </a:r>
            <a:r>
              <a:rPr lang="en-US" dirty="0">
                <a:latin typeface="United Curriculum" pitchFamily="2" charset="0"/>
              </a:rPr>
              <a:t> and is made of </a:t>
            </a:r>
            <a:r>
              <a:rPr lang="en-US" sz="1800" b="1" dirty="0">
                <a:latin typeface="United Curriculum" pitchFamily="2" charset="0"/>
              </a:rPr>
              <a:t>wood</a:t>
            </a:r>
            <a:r>
              <a:rPr lang="en-US" dirty="0">
                <a:latin typeface="United Curriculum" pitchFamily="2" charset="0"/>
              </a:rPr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800" b="1" dirty="0">
                <a:latin typeface="United Curriculum" pitchFamily="2" charset="0"/>
              </a:rPr>
              <a:t>Coniferous</a:t>
            </a:r>
            <a:r>
              <a:rPr lang="en-US" dirty="0">
                <a:latin typeface="United Curriculum" pitchFamily="2" charset="0"/>
              </a:rPr>
              <a:t> trees keep their leaves all year round.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800" b="1" dirty="0">
                <a:latin typeface="United Curriculum" pitchFamily="2" charset="0"/>
              </a:rPr>
              <a:t>Deciduous</a:t>
            </a:r>
            <a:r>
              <a:rPr lang="en-US" dirty="0">
                <a:latin typeface="United Curriculum" pitchFamily="2" charset="0"/>
              </a:rPr>
              <a:t> trees lose their leaves in the winter.</a:t>
            </a:r>
          </a:p>
        </p:txBody>
      </p:sp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84283a62-dbf0-4bf3-9286-04d2ea05a3a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BA983-42D0-47DD-A81D-119A0B053808}"/>
</file>

<file path=customXml/itemProps2.xml><?xml version="1.0" encoding="utf-8"?>
<ds:datastoreItem xmlns:ds="http://schemas.openxmlformats.org/officeDocument/2006/customXml" ds:itemID="{AF20F8DA-C4FB-4450-BACC-F5A742E79B9F}">
  <ds:schemaRefs>
    <ds:schemaRef ds:uri="http://purl.org/dc/terms/"/>
    <ds:schemaRef ds:uri="http://schemas.microsoft.com/office/2006/metadata/properties"/>
    <ds:schemaRef ds:uri="http://purl.org/dc/elements/1.1/"/>
    <ds:schemaRef ds:uri="84283a62-dbf0-4bf3-9286-04d2ea05a3ac"/>
    <ds:schemaRef ds:uri="http://www.w3.org/XML/1998/namespace"/>
    <ds:schemaRef ds:uri="http://schemas.microsoft.com/office/2006/documentManagement/types"/>
    <ds:schemaRef ds:uri="7cdbce52-7c58-4c49-97cb-d953267058b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A4 Paper (210x297 mm)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United Curriculum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Quinn</dc:creator>
  <cp:lastModifiedBy>Holly Caston</cp:lastModifiedBy>
  <cp:revision>4</cp:revision>
  <dcterms:created xsi:type="dcterms:W3CDTF">2021-04-22T13:12:58Z</dcterms:created>
  <dcterms:modified xsi:type="dcterms:W3CDTF">2023-08-08T14:11:05Z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  <property fmtid="{D5CDD505-2E9C-101B-9397-08002B2CF9AE}" pid="4" name="Order">
    <vt:r8>2003200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