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260" r:id="rId5"/>
  </p:sldIdLst>
  <p:sldSz cx="9906000" cy="6858000" type="A4"/>
  <p:notesSz cx="7104063" cy="10234613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United Curriculum" pitchFamily="2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8E84D4-6BAC-0707-746A-EFB3790F7CA7}" name="Erica Lebedeva" initials="EL" userId="7ac5e1a44ee4b3d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442"/>
    <a:srgbClr val="CAC3DF"/>
    <a:srgbClr val="553F6D"/>
    <a:srgbClr val="D7D1E7"/>
    <a:srgbClr val="99B567"/>
    <a:srgbClr val="335A85"/>
    <a:srgbClr val="FFFFEF"/>
    <a:srgbClr val="FFFFFF"/>
    <a:srgbClr val="4E83BE"/>
    <a:srgbClr val="C2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Lupton" userId="f1d8bff2-aebb-46ae-b972-0f228aff2aaf" providerId="ADAL" clId="{264B3B99-2690-42A1-A938-B4106D6A4321}"/>
    <pc:docChg chg="custSel modSld">
      <pc:chgData name="Elizabeth Lupton" userId="f1d8bff2-aebb-46ae-b972-0f228aff2aaf" providerId="ADAL" clId="{264B3B99-2690-42A1-A938-B4106D6A4321}" dt="2022-07-06T12:50:04.497" v="735" actId="20577"/>
      <pc:docMkLst>
        <pc:docMk/>
      </pc:docMkLst>
      <pc:sldChg chg="addSp delSp modSp mod">
        <pc:chgData name="Elizabeth Lupton" userId="f1d8bff2-aebb-46ae-b972-0f228aff2aaf" providerId="ADAL" clId="{264B3B99-2690-42A1-A938-B4106D6A4321}" dt="2022-07-06T12:50:04.497" v="735" actId="20577"/>
        <pc:sldMkLst>
          <pc:docMk/>
          <pc:sldMk cId="1613691197" sldId="260"/>
        </pc:sldMkLst>
        <pc:spChg chg="mod">
          <ac:chgData name="Elizabeth Lupton" userId="f1d8bff2-aebb-46ae-b972-0f228aff2aaf" providerId="ADAL" clId="{264B3B99-2690-42A1-A938-B4106D6A4321}" dt="2022-07-06T12:50:04.497" v="735" actId="20577"/>
          <ac:spMkLst>
            <pc:docMk/>
            <pc:sldMk cId="1613691197" sldId="260"/>
            <ac:spMk id="5" creationId="{FBED5F2C-32EF-4D85-B8A9-3AD9286B86E2}"/>
          </ac:spMkLst>
        </pc:spChg>
        <pc:spChg chg="add mod">
          <ac:chgData name="Elizabeth Lupton" userId="f1d8bff2-aebb-46ae-b972-0f228aff2aaf" providerId="ADAL" clId="{264B3B99-2690-42A1-A938-B4106D6A4321}" dt="2022-07-06T12:45:13.598" v="529" actId="1076"/>
          <ac:spMkLst>
            <pc:docMk/>
            <pc:sldMk cId="1613691197" sldId="260"/>
            <ac:spMk id="9" creationId="{270DC78E-00E3-331F-096F-EB4545622072}"/>
          </ac:spMkLst>
        </pc:spChg>
        <pc:spChg chg="add mod">
          <ac:chgData name="Elizabeth Lupton" userId="f1d8bff2-aebb-46ae-b972-0f228aff2aaf" providerId="ADAL" clId="{264B3B99-2690-42A1-A938-B4106D6A4321}" dt="2022-07-06T12:49:26.073" v="707" actId="1076"/>
          <ac:spMkLst>
            <pc:docMk/>
            <pc:sldMk cId="1613691197" sldId="260"/>
            <ac:spMk id="10" creationId="{D6F34068-EEE3-9C5A-3318-91081762C8E7}"/>
          </ac:spMkLst>
        </pc:spChg>
        <pc:spChg chg="mod">
          <ac:chgData name="Elizabeth Lupton" userId="f1d8bff2-aebb-46ae-b972-0f228aff2aaf" providerId="ADAL" clId="{264B3B99-2690-42A1-A938-B4106D6A4321}" dt="2022-07-06T12:38:49.145" v="72" actId="113"/>
          <ac:spMkLst>
            <pc:docMk/>
            <pc:sldMk cId="1613691197" sldId="260"/>
            <ac:spMk id="11" creationId="{9D599DF5-5ED4-B085-1EA1-97297F27B6F7}"/>
          </ac:spMkLst>
        </pc:spChg>
        <pc:spChg chg="mod">
          <ac:chgData name="Elizabeth Lupton" userId="f1d8bff2-aebb-46ae-b972-0f228aff2aaf" providerId="ADAL" clId="{264B3B99-2690-42A1-A938-B4106D6A4321}" dt="2022-07-06T12:45:07.559" v="527" actId="1076"/>
          <ac:spMkLst>
            <pc:docMk/>
            <pc:sldMk cId="1613691197" sldId="260"/>
            <ac:spMk id="12" creationId="{4DACA030-BC52-96EB-B5D0-E0B281A32591}"/>
          </ac:spMkLst>
        </pc:spChg>
        <pc:spChg chg="mod">
          <ac:chgData name="Elizabeth Lupton" userId="f1d8bff2-aebb-46ae-b972-0f228aff2aaf" providerId="ADAL" clId="{264B3B99-2690-42A1-A938-B4106D6A4321}" dt="2022-07-06T12:45:09.577" v="528" actId="1076"/>
          <ac:spMkLst>
            <pc:docMk/>
            <pc:sldMk cId="1613691197" sldId="260"/>
            <ac:spMk id="13" creationId="{641F15DE-DAAF-7817-8F29-05D6C22F43D0}"/>
          </ac:spMkLst>
        </pc:spChg>
        <pc:spChg chg="mod">
          <ac:chgData name="Elizabeth Lupton" userId="f1d8bff2-aebb-46ae-b972-0f228aff2aaf" providerId="ADAL" clId="{264B3B99-2690-42A1-A938-B4106D6A4321}" dt="2022-07-06T12:49:24.805" v="706" actId="1076"/>
          <ac:spMkLst>
            <pc:docMk/>
            <pc:sldMk cId="1613691197" sldId="260"/>
            <ac:spMk id="14" creationId="{5CEA406A-53E0-BD92-EC4A-333B60B38885}"/>
          </ac:spMkLst>
        </pc:spChg>
        <pc:spChg chg="mod">
          <ac:chgData name="Elizabeth Lupton" userId="f1d8bff2-aebb-46ae-b972-0f228aff2aaf" providerId="ADAL" clId="{264B3B99-2690-42A1-A938-B4106D6A4321}" dt="2022-07-06T12:48:33.131" v="626" actId="1076"/>
          <ac:spMkLst>
            <pc:docMk/>
            <pc:sldMk cId="1613691197" sldId="260"/>
            <ac:spMk id="15" creationId="{E2FAF38A-6BD5-3178-AEEE-BA7D81D400ED}"/>
          </ac:spMkLst>
        </pc:spChg>
        <pc:spChg chg="add mod">
          <ac:chgData name="Elizabeth Lupton" userId="f1d8bff2-aebb-46ae-b972-0f228aff2aaf" providerId="ADAL" clId="{264B3B99-2690-42A1-A938-B4106D6A4321}" dt="2022-07-06T12:49:28.293" v="708" actId="1076"/>
          <ac:spMkLst>
            <pc:docMk/>
            <pc:sldMk cId="1613691197" sldId="260"/>
            <ac:spMk id="16" creationId="{5C08A0ED-6B89-99CC-435F-849A80FE6B1F}"/>
          </ac:spMkLst>
        </pc:spChg>
        <pc:picChg chg="add mod">
          <ac:chgData name="Elizabeth Lupton" userId="f1d8bff2-aebb-46ae-b972-0f228aff2aaf" providerId="ADAL" clId="{264B3B99-2690-42A1-A938-B4106D6A4321}" dt="2022-07-06T12:49:49.547" v="715" actId="1076"/>
          <ac:picMkLst>
            <pc:docMk/>
            <pc:sldMk cId="1613691197" sldId="260"/>
            <ac:picMk id="8" creationId="{7404E862-8275-896B-E11F-2DA5B57387F1}"/>
          </ac:picMkLst>
        </pc:picChg>
        <pc:picChg chg="add mod">
          <ac:chgData name="Elizabeth Lupton" userId="f1d8bff2-aebb-46ae-b972-0f228aff2aaf" providerId="ADAL" clId="{264B3B99-2690-42A1-A938-B4106D6A4321}" dt="2022-07-06T12:49:50.995" v="716" actId="1076"/>
          <ac:picMkLst>
            <pc:docMk/>
            <pc:sldMk cId="1613691197" sldId="260"/>
            <ac:picMk id="17" creationId="{C10829C1-B2FB-1407-DCEE-ACB2EF7100ED}"/>
          </ac:picMkLst>
        </pc:picChg>
        <pc:picChg chg="add del mod">
          <ac:chgData name="Elizabeth Lupton" userId="f1d8bff2-aebb-46ae-b972-0f228aff2aaf" providerId="ADAL" clId="{264B3B99-2690-42A1-A938-B4106D6A4321}" dt="2022-07-06T12:48:09.506" v="620" actId="478"/>
          <ac:picMkLst>
            <pc:docMk/>
            <pc:sldMk cId="1613691197" sldId="260"/>
            <ac:picMk id="18" creationId="{BDD82D7D-D2E9-A370-4095-B09B329787DA}"/>
          </ac:picMkLst>
        </pc:picChg>
        <pc:picChg chg="add mod">
          <ac:chgData name="Elizabeth Lupton" userId="f1d8bff2-aebb-46ae-b972-0f228aff2aaf" providerId="ADAL" clId="{264B3B99-2690-42A1-A938-B4106D6A4321}" dt="2022-07-06T12:49:37.818" v="712" actId="14100"/>
          <ac:picMkLst>
            <pc:docMk/>
            <pc:sldMk cId="1613691197" sldId="260"/>
            <ac:picMk id="19" creationId="{D7B6925E-CD2D-E651-8716-9EA930678F8C}"/>
          </ac:picMkLst>
        </pc:picChg>
      </pc:sldChg>
    </pc:docChg>
  </pc:docChgLst>
  <pc:docChgLst>
    <pc:chgData name="Elizabeth Lupton" userId="f1d8bff2-aebb-46ae-b972-0f228aff2aaf" providerId="ADAL" clId="{090D623A-919A-469C-AF66-6F4AA364B68E}"/>
    <pc:docChg chg="modSld">
      <pc:chgData name="Elizabeth Lupton" userId="f1d8bff2-aebb-46ae-b972-0f228aff2aaf" providerId="ADAL" clId="{090D623A-919A-469C-AF66-6F4AA364B68E}" dt="2024-09-25T10:23:23.244" v="14" actId="20577"/>
      <pc:docMkLst>
        <pc:docMk/>
      </pc:docMkLst>
      <pc:sldChg chg="modSp mod">
        <pc:chgData name="Elizabeth Lupton" userId="f1d8bff2-aebb-46ae-b972-0f228aff2aaf" providerId="ADAL" clId="{090D623A-919A-469C-AF66-6F4AA364B68E}" dt="2024-09-25T10:23:23.244" v="14" actId="20577"/>
        <pc:sldMkLst>
          <pc:docMk/>
          <pc:sldMk cId="1613691197" sldId="260"/>
        </pc:sldMkLst>
        <pc:spChg chg="mod">
          <ac:chgData name="Elizabeth Lupton" userId="f1d8bff2-aebb-46ae-b972-0f228aff2aaf" providerId="ADAL" clId="{090D623A-919A-469C-AF66-6F4AA364B68E}" dt="2024-09-25T10:23:23.244" v="14" actId="20577"/>
          <ac:spMkLst>
            <pc:docMk/>
            <pc:sldMk cId="1613691197" sldId="260"/>
            <ac:spMk id="9" creationId="{12BC8156-0938-E1B4-7DD5-2AF42D11AAAD}"/>
          </ac:spMkLst>
        </pc:spChg>
      </pc:sldChg>
    </pc:docChg>
  </pc:docChgLst>
  <pc:docChgLst>
    <pc:chgData name="Elizabeth Lupton" userId="f1d8bff2-aebb-46ae-b972-0f228aff2aaf" providerId="ADAL" clId="{785A0CE4-92AD-4708-8926-7666727BAC46}"/>
    <pc:docChg chg="custSel modSld">
      <pc:chgData name="Elizabeth Lupton" userId="f1d8bff2-aebb-46ae-b972-0f228aff2aaf" providerId="ADAL" clId="{785A0CE4-92AD-4708-8926-7666727BAC46}" dt="2024-05-01T09:42:22.666" v="38"/>
      <pc:docMkLst>
        <pc:docMk/>
      </pc:docMkLst>
      <pc:sldChg chg="modNotesTx">
        <pc:chgData name="Elizabeth Lupton" userId="f1d8bff2-aebb-46ae-b972-0f228aff2aaf" providerId="ADAL" clId="{785A0CE4-92AD-4708-8926-7666727BAC46}" dt="2024-05-01T09:42:22.666" v="38"/>
        <pc:sldMkLst>
          <pc:docMk/>
          <pc:sldMk cId="1613691197" sldId="260"/>
        </pc:sldMkLst>
      </pc:sldChg>
    </pc:docChg>
  </pc:docChgLst>
  <pc:docChgLst>
    <pc:chgData name="Charlie Cutler" userId="c5b094de-3707-4aae-994d-70175e9a1467" providerId="ADAL" clId="{CBE12709-EBAE-4C39-AFF0-47CED6A30846}"/>
    <pc:docChg chg="custSel modSld">
      <pc:chgData name="Charlie Cutler" userId="c5b094de-3707-4aae-994d-70175e9a1467" providerId="ADAL" clId="{CBE12709-EBAE-4C39-AFF0-47CED6A30846}" dt="2023-07-04T19:33:54.704" v="18" actId="14100"/>
      <pc:docMkLst>
        <pc:docMk/>
      </pc:docMkLst>
      <pc:sldChg chg="addSp modSp mod">
        <pc:chgData name="Charlie Cutler" userId="c5b094de-3707-4aae-994d-70175e9a1467" providerId="ADAL" clId="{CBE12709-EBAE-4C39-AFF0-47CED6A30846}" dt="2023-07-04T19:33:54.704" v="18" actId="14100"/>
        <pc:sldMkLst>
          <pc:docMk/>
          <pc:sldMk cId="1613691197" sldId="260"/>
        </pc:sldMkLst>
        <pc:spChg chg="add mod">
          <ac:chgData name="Charlie Cutler" userId="c5b094de-3707-4aae-994d-70175e9a1467" providerId="ADAL" clId="{CBE12709-EBAE-4C39-AFF0-47CED6A30846}" dt="2023-07-04T19:33:54.704" v="18" actId="14100"/>
          <ac:spMkLst>
            <pc:docMk/>
            <pc:sldMk cId="1613691197" sldId="260"/>
            <ac:spMk id="9" creationId="{12BC8156-0938-E1B4-7DD5-2AF42D11AAAD}"/>
          </ac:spMkLst>
        </pc:spChg>
      </pc:sldChg>
    </pc:docChg>
  </pc:docChgLst>
  <pc:docChgLst>
    <pc:chgData name="Charlie Cutler" userId="c5b094de-3707-4aae-994d-70175e9a1467" providerId="ADAL" clId="{84FB03A5-7990-4CEA-85A1-2A7A0F54D4AC}"/>
    <pc:docChg chg="undo custSel modSld">
      <pc:chgData name="Charlie Cutler" userId="c5b094de-3707-4aae-994d-70175e9a1467" providerId="ADAL" clId="{84FB03A5-7990-4CEA-85A1-2A7A0F54D4AC}" dt="2022-08-10T13:01:53.025" v="795" actId="1036"/>
      <pc:docMkLst>
        <pc:docMk/>
      </pc:docMkLst>
      <pc:sldChg chg="addSp delSp modSp mod">
        <pc:chgData name="Charlie Cutler" userId="c5b094de-3707-4aae-994d-70175e9a1467" providerId="ADAL" clId="{84FB03A5-7990-4CEA-85A1-2A7A0F54D4AC}" dt="2022-08-10T13:01:53.025" v="795" actId="1036"/>
        <pc:sldMkLst>
          <pc:docMk/>
          <pc:sldMk cId="1613691197" sldId="260"/>
        </pc:sldMkLst>
        <pc:spChg chg="add 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2" creationId="{032B8D00-56C4-EFB7-2F87-1354770FC581}"/>
          </ac:spMkLst>
        </pc:spChg>
        <pc:spChg chg="add 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3" creationId="{5E569C6D-1793-334B-CDAF-B3D3EE251EE7}"/>
          </ac:spMkLst>
        </pc:spChg>
        <pc:spChg chg="add 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4" creationId="{27E903C8-AF21-DECF-C010-17C7FFC2E2C3}"/>
          </ac:spMkLst>
        </pc:spChg>
        <pc:spChg chg="mod">
          <ac:chgData name="Charlie Cutler" userId="c5b094de-3707-4aae-994d-70175e9a1467" providerId="ADAL" clId="{84FB03A5-7990-4CEA-85A1-2A7A0F54D4AC}" dt="2022-08-10T12:47:30.929" v="13" actId="20577"/>
          <ac:spMkLst>
            <pc:docMk/>
            <pc:sldMk cId="1613691197" sldId="260"/>
            <ac:spMk id="5" creationId="{FBED5F2C-32EF-4D85-B8A9-3AD9286B86E2}"/>
          </ac:spMkLst>
        </pc:spChg>
        <pc:spChg chg="add 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7" creationId="{7E89A8C9-FA63-2DC4-4F64-B888FAE4D37A}"/>
          </ac:spMkLst>
        </pc:spChg>
        <pc:spChg chg="del mod ord">
          <ac:chgData name="Charlie Cutler" userId="c5b094de-3707-4aae-994d-70175e9a1467" providerId="ADAL" clId="{84FB03A5-7990-4CEA-85A1-2A7A0F54D4AC}" dt="2022-08-10T12:54:46.090" v="606" actId="478"/>
          <ac:spMkLst>
            <pc:docMk/>
            <pc:sldMk cId="1613691197" sldId="260"/>
            <ac:spMk id="9" creationId="{270DC78E-00E3-331F-096F-EB4545622072}"/>
          </ac:spMkLst>
        </pc:spChg>
        <pc:spChg chg="del mod">
          <ac:chgData name="Charlie Cutler" userId="c5b094de-3707-4aae-994d-70175e9a1467" providerId="ADAL" clId="{84FB03A5-7990-4CEA-85A1-2A7A0F54D4AC}" dt="2022-08-10T12:56:08.741" v="643" actId="478"/>
          <ac:spMkLst>
            <pc:docMk/>
            <pc:sldMk cId="1613691197" sldId="260"/>
            <ac:spMk id="10" creationId="{D6F34068-EEE3-9C5A-3318-91081762C8E7}"/>
          </ac:spMkLst>
        </pc:spChg>
        <pc:spChg chg="mod">
          <ac:chgData name="Charlie Cutler" userId="c5b094de-3707-4aae-994d-70175e9a1467" providerId="ADAL" clId="{84FB03A5-7990-4CEA-85A1-2A7A0F54D4AC}" dt="2022-08-10T12:47:22.161" v="1" actId="20577"/>
          <ac:spMkLst>
            <pc:docMk/>
            <pc:sldMk cId="1613691197" sldId="260"/>
            <ac:spMk id="11" creationId="{9D599DF5-5ED4-B085-1EA1-97297F27B6F7}"/>
          </ac:spMkLst>
        </pc:spChg>
        <pc:spChg chg="mod">
          <ac:chgData name="Charlie Cutler" userId="c5b094de-3707-4aae-994d-70175e9a1467" providerId="ADAL" clId="{84FB03A5-7990-4CEA-85A1-2A7A0F54D4AC}" dt="2022-08-10T12:57:48.594" v="714" actId="14100"/>
          <ac:spMkLst>
            <pc:docMk/>
            <pc:sldMk cId="1613691197" sldId="260"/>
            <ac:spMk id="12" creationId="{4DACA030-BC52-96EB-B5D0-E0B281A32591}"/>
          </ac:spMkLst>
        </pc:spChg>
        <pc:spChg chg="mod">
          <ac:chgData name="Charlie Cutler" userId="c5b094de-3707-4aae-994d-70175e9a1467" providerId="ADAL" clId="{84FB03A5-7990-4CEA-85A1-2A7A0F54D4AC}" dt="2022-08-10T12:52:11.513" v="265" actId="20577"/>
          <ac:spMkLst>
            <pc:docMk/>
            <pc:sldMk cId="1613691197" sldId="260"/>
            <ac:spMk id="13" creationId="{641F15DE-DAAF-7817-8F29-05D6C22F43D0}"/>
          </ac:spMkLst>
        </pc:spChg>
        <pc:spChg chg="mod">
          <ac:chgData name="Charlie Cutler" userId="c5b094de-3707-4aae-994d-70175e9a1467" providerId="ADAL" clId="{84FB03A5-7990-4CEA-85A1-2A7A0F54D4AC}" dt="2022-08-10T12:57:51.702" v="715" actId="14100"/>
          <ac:spMkLst>
            <pc:docMk/>
            <pc:sldMk cId="1613691197" sldId="260"/>
            <ac:spMk id="14" creationId="{5CEA406A-53E0-BD92-EC4A-333B60B38885}"/>
          </ac:spMkLst>
        </pc:spChg>
        <pc:spChg chg="mod">
          <ac:chgData name="Charlie Cutler" userId="c5b094de-3707-4aae-994d-70175e9a1467" providerId="ADAL" clId="{84FB03A5-7990-4CEA-85A1-2A7A0F54D4AC}" dt="2022-08-10T12:57:56.787" v="717" actId="14100"/>
          <ac:spMkLst>
            <pc:docMk/>
            <pc:sldMk cId="1613691197" sldId="260"/>
            <ac:spMk id="15" creationId="{E2FAF38A-6BD5-3178-AEEE-BA7D81D400ED}"/>
          </ac:spMkLst>
        </pc:spChg>
        <pc:spChg chg="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16" creationId="{5C08A0ED-6B89-99CC-435F-849A80FE6B1F}"/>
          </ac:spMkLst>
        </pc:spChg>
        <pc:spChg chg="mod">
          <ac:chgData name="Charlie Cutler" userId="c5b094de-3707-4aae-994d-70175e9a1467" providerId="ADAL" clId="{84FB03A5-7990-4CEA-85A1-2A7A0F54D4AC}" dt="2022-08-10T12:51:59.833" v="238"/>
          <ac:spMkLst>
            <pc:docMk/>
            <pc:sldMk cId="1613691197" sldId="260"/>
            <ac:spMk id="22" creationId="{35F29CCE-19E5-00B8-AA38-9C1BD8D28221}"/>
          </ac:spMkLst>
        </pc:spChg>
        <pc:spChg chg="mod">
          <ac:chgData name="Charlie Cutler" userId="c5b094de-3707-4aae-994d-70175e9a1467" providerId="ADAL" clId="{84FB03A5-7990-4CEA-85A1-2A7A0F54D4AC}" dt="2022-08-10T12:51:59.833" v="238"/>
          <ac:spMkLst>
            <pc:docMk/>
            <pc:sldMk cId="1613691197" sldId="260"/>
            <ac:spMk id="24" creationId="{F6FD66D9-8842-538E-CE77-A1793AA1C503}"/>
          </ac:spMkLst>
        </pc:spChg>
        <pc:spChg chg="mod">
          <ac:chgData name="Charlie Cutler" userId="c5b094de-3707-4aae-994d-70175e9a1467" providerId="ADAL" clId="{84FB03A5-7990-4CEA-85A1-2A7A0F54D4AC}" dt="2022-08-10T12:51:59.833" v="238"/>
          <ac:spMkLst>
            <pc:docMk/>
            <pc:sldMk cId="1613691197" sldId="260"/>
            <ac:spMk id="25" creationId="{775943C1-CFC9-2712-9244-7B0CECD58339}"/>
          </ac:spMkLst>
        </pc:spChg>
        <pc:spChg chg="mod">
          <ac:chgData name="Charlie Cutler" userId="c5b094de-3707-4aae-994d-70175e9a1467" providerId="ADAL" clId="{84FB03A5-7990-4CEA-85A1-2A7A0F54D4AC}" dt="2022-08-10T12:51:59.833" v="238"/>
          <ac:spMkLst>
            <pc:docMk/>
            <pc:sldMk cId="1613691197" sldId="260"/>
            <ac:spMk id="26" creationId="{9BA90C58-C797-F690-2080-861D58643807}"/>
          </ac:spMkLst>
        </pc:spChg>
        <pc:spChg chg="add 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27" creationId="{3E63A783-5628-80DC-4FD9-BE03CAF63F8F}"/>
          </ac:spMkLst>
        </pc:spChg>
        <pc:spChg chg="add 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28" creationId="{73EEB225-0412-5FB8-4BE2-44F2F528E5D9}"/>
          </ac:spMkLst>
        </pc:spChg>
        <pc:spChg chg="add 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29" creationId="{61F06F2E-4276-3B11-7AC6-E91C265A4389}"/>
          </ac:spMkLst>
        </pc:spChg>
        <pc:spChg chg="add mod">
          <ac:chgData name="Charlie Cutler" userId="c5b094de-3707-4aae-994d-70175e9a1467" providerId="ADAL" clId="{84FB03A5-7990-4CEA-85A1-2A7A0F54D4AC}" dt="2022-08-10T13:01:53.025" v="795" actId="1036"/>
          <ac:spMkLst>
            <pc:docMk/>
            <pc:sldMk cId="1613691197" sldId="260"/>
            <ac:spMk id="30" creationId="{D4BB8216-9294-EB6A-5F66-6787946CF6F8}"/>
          </ac:spMkLst>
        </pc:spChg>
        <pc:grpChg chg="add mod">
          <ac:chgData name="Charlie Cutler" userId="c5b094de-3707-4aae-994d-70175e9a1467" providerId="ADAL" clId="{84FB03A5-7990-4CEA-85A1-2A7A0F54D4AC}" dt="2022-08-10T13:01:53.025" v="795" actId="1036"/>
          <ac:grpSpMkLst>
            <pc:docMk/>
            <pc:sldMk cId="1613691197" sldId="260"/>
            <ac:grpSpMk id="6" creationId="{05B3CC48-3CE5-747E-4A96-033966272577}"/>
          </ac:grpSpMkLst>
        </pc:grpChg>
        <pc:grpChg chg="add mod">
          <ac:chgData name="Charlie Cutler" userId="c5b094de-3707-4aae-994d-70175e9a1467" providerId="ADAL" clId="{84FB03A5-7990-4CEA-85A1-2A7A0F54D4AC}" dt="2022-08-10T13:01:53.025" v="795" actId="1036"/>
          <ac:grpSpMkLst>
            <pc:docMk/>
            <pc:sldMk cId="1613691197" sldId="260"/>
            <ac:grpSpMk id="18" creationId="{63271F0B-0569-0341-615E-9501AC31814D}"/>
          </ac:grpSpMkLst>
        </pc:grpChg>
        <pc:grpChg chg="add del mod">
          <ac:chgData name="Charlie Cutler" userId="c5b094de-3707-4aae-994d-70175e9a1467" providerId="ADAL" clId="{84FB03A5-7990-4CEA-85A1-2A7A0F54D4AC}" dt="2022-08-10T12:52:00.373" v="239"/>
          <ac:grpSpMkLst>
            <pc:docMk/>
            <pc:sldMk cId="1613691197" sldId="260"/>
            <ac:grpSpMk id="20" creationId="{7807DCF7-1B9B-0334-A8B7-DC05EE2B1A66}"/>
          </ac:grpSpMkLst>
        </pc:grpChg>
        <pc:grpChg chg="mod">
          <ac:chgData name="Charlie Cutler" userId="c5b094de-3707-4aae-994d-70175e9a1467" providerId="ADAL" clId="{84FB03A5-7990-4CEA-85A1-2A7A0F54D4AC}" dt="2022-08-10T12:51:59.833" v="238"/>
          <ac:grpSpMkLst>
            <pc:docMk/>
            <pc:sldMk cId="1613691197" sldId="260"/>
            <ac:grpSpMk id="21" creationId="{3C852397-CD76-52CA-B540-9DF69DE1833D}"/>
          </ac:grpSpMkLst>
        </pc:grpChg>
        <pc:grpChg chg="add mod">
          <ac:chgData name="Charlie Cutler" userId="c5b094de-3707-4aae-994d-70175e9a1467" providerId="ADAL" clId="{84FB03A5-7990-4CEA-85A1-2A7A0F54D4AC}" dt="2022-08-10T13:01:53.025" v="795" actId="1036"/>
          <ac:grpSpMkLst>
            <pc:docMk/>
            <pc:sldMk cId="1613691197" sldId="260"/>
            <ac:grpSpMk id="61" creationId="{7AD9C0BF-3D9E-DA2A-3347-6D700ED4A0DE}"/>
          </ac:grpSpMkLst>
        </pc:grpChg>
        <pc:picChg chg="mod">
          <ac:chgData name="Charlie Cutler" userId="c5b094de-3707-4aae-994d-70175e9a1467" providerId="ADAL" clId="{84FB03A5-7990-4CEA-85A1-2A7A0F54D4AC}" dt="2022-08-10T13:01:53.025" v="795" actId="1036"/>
          <ac:picMkLst>
            <pc:docMk/>
            <pc:sldMk cId="1613691197" sldId="260"/>
            <ac:picMk id="8" creationId="{7404E862-8275-896B-E11F-2DA5B57387F1}"/>
          </ac:picMkLst>
        </pc:picChg>
        <pc:picChg chg="mod">
          <ac:chgData name="Charlie Cutler" userId="c5b094de-3707-4aae-994d-70175e9a1467" providerId="ADAL" clId="{84FB03A5-7990-4CEA-85A1-2A7A0F54D4AC}" dt="2022-08-10T12:55:55.327" v="622" actId="1076"/>
          <ac:picMkLst>
            <pc:docMk/>
            <pc:sldMk cId="1613691197" sldId="260"/>
            <ac:picMk id="17" creationId="{C10829C1-B2FB-1407-DCEE-ACB2EF7100ED}"/>
          </ac:picMkLst>
        </pc:picChg>
        <pc:picChg chg="mod">
          <ac:chgData name="Charlie Cutler" userId="c5b094de-3707-4aae-994d-70175e9a1467" providerId="ADAL" clId="{84FB03A5-7990-4CEA-85A1-2A7A0F54D4AC}" dt="2022-08-10T13:01:53.025" v="795" actId="1036"/>
          <ac:picMkLst>
            <pc:docMk/>
            <pc:sldMk cId="1613691197" sldId="260"/>
            <ac:picMk id="19" creationId="{D7B6925E-CD2D-E651-8716-9EA930678F8C}"/>
          </ac:picMkLst>
        </pc:picChg>
        <pc:picChg chg="mod">
          <ac:chgData name="Charlie Cutler" userId="c5b094de-3707-4aae-994d-70175e9a1467" providerId="ADAL" clId="{84FB03A5-7990-4CEA-85A1-2A7A0F54D4AC}" dt="2022-08-10T12:51:59.833" v="238"/>
          <ac:picMkLst>
            <pc:docMk/>
            <pc:sldMk cId="1613691197" sldId="260"/>
            <ac:picMk id="23" creationId="{4796FA19-5D73-2F03-180B-C62438122316}"/>
          </ac:picMkLst>
        </pc:picChg>
        <pc:cxnChg chg="add mod">
          <ac:chgData name="Charlie Cutler" userId="c5b094de-3707-4aae-994d-70175e9a1467" providerId="ADAL" clId="{84FB03A5-7990-4CEA-85A1-2A7A0F54D4AC}" dt="2022-08-10T13:01:53.025" v="795" actId="1036"/>
          <ac:cxnSpMkLst>
            <pc:docMk/>
            <pc:sldMk cId="1613691197" sldId="260"/>
            <ac:cxnSpMk id="32" creationId="{ADA80A4F-9151-A1A3-A768-1B099C0AA2AD}"/>
          </ac:cxnSpMkLst>
        </pc:cxnChg>
        <pc:cxnChg chg="add del mod">
          <ac:chgData name="Charlie Cutler" userId="c5b094de-3707-4aae-994d-70175e9a1467" providerId="ADAL" clId="{84FB03A5-7990-4CEA-85A1-2A7A0F54D4AC}" dt="2022-08-10T13:01:21.564" v="784" actId="478"/>
          <ac:cxnSpMkLst>
            <pc:docMk/>
            <pc:sldMk cId="1613691197" sldId="260"/>
            <ac:cxnSpMk id="34" creationId="{1C8276C0-7156-EA48-D903-E77E8E9235C1}"/>
          </ac:cxnSpMkLst>
        </pc:cxnChg>
        <pc:cxnChg chg="add mod">
          <ac:chgData name="Charlie Cutler" userId="c5b094de-3707-4aae-994d-70175e9a1467" providerId="ADAL" clId="{84FB03A5-7990-4CEA-85A1-2A7A0F54D4AC}" dt="2022-08-10T13:01:53.025" v="795" actId="1036"/>
          <ac:cxnSpMkLst>
            <pc:docMk/>
            <pc:sldMk cId="1613691197" sldId="260"/>
            <ac:cxnSpMk id="42" creationId="{52C32032-3059-BC34-C3AF-3F0EB3636E6D}"/>
          </ac:cxnSpMkLst>
        </pc:cxnChg>
        <pc:cxnChg chg="add del mod">
          <ac:chgData name="Charlie Cutler" userId="c5b094de-3707-4aae-994d-70175e9a1467" providerId="ADAL" clId="{84FB03A5-7990-4CEA-85A1-2A7A0F54D4AC}" dt="2022-08-10T13:01:05.483" v="780" actId="478"/>
          <ac:cxnSpMkLst>
            <pc:docMk/>
            <pc:sldMk cId="1613691197" sldId="260"/>
            <ac:cxnSpMk id="49" creationId="{DDBDDADB-7556-ACD4-4FA8-2D40FF74902C}"/>
          </ac:cxnSpMkLst>
        </pc:cxnChg>
        <pc:cxnChg chg="add mod">
          <ac:chgData name="Charlie Cutler" userId="c5b094de-3707-4aae-994d-70175e9a1467" providerId="ADAL" clId="{84FB03A5-7990-4CEA-85A1-2A7A0F54D4AC}" dt="2022-08-10T13:01:53.025" v="795" actId="1036"/>
          <ac:cxnSpMkLst>
            <pc:docMk/>
            <pc:sldMk cId="1613691197" sldId="260"/>
            <ac:cxnSpMk id="60" creationId="{110AF724-0C83-D9EA-D213-E4D63FE8BB8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Seed diagram </a:t>
            </a:r>
            <a:r>
              <a:rPr lang="en-GB"/>
              <a:t>– United Learning</a:t>
            </a:r>
          </a:p>
          <a:p>
            <a:r>
              <a:rPr lang="en-GB" b="1"/>
              <a:t>Growth process (CC BY 2.0)</a:t>
            </a:r>
            <a:r>
              <a:rPr lang="en-GB"/>
              <a:t> – https://</a:t>
            </a:r>
            <a:r>
              <a:rPr lang="en-GB" err="1"/>
              <a:t>www.flickr.com</a:t>
            </a:r>
            <a:r>
              <a:rPr lang="en-GB"/>
              <a:t>/photos/30478819@N08/49175687923/in/photostream/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Growing plant (CC0) – </a:t>
            </a:r>
            <a:r>
              <a:rPr lang="en-US" b="0"/>
              <a:t>https://pixabay.com/vectors/sapling-plant-growing-seedling-154734/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sng">
              <a:solidFill>
                <a:srgbClr val="000000"/>
              </a:solidFill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5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8"/>
            <a:ext cx="6203769" cy="656590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2.0/legalcod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he process of the growth of radish from seed to sprout on… | Flickr">
            <a:extLst>
              <a:ext uri="{FF2B5EF4-FFF2-40B4-BE49-F238E27FC236}">
                <a16:creationId xmlns:a16="http://schemas.microsoft.com/office/drawing/2014/main" id="{C10829C1-B2FB-1407-DCEE-ACB2EF710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1" t="42841" r="36135" b="16018"/>
          <a:stretch/>
        </p:blipFill>
        <p:spPr bwMode="auto">
          <a:xfrm>
            <a:off x="8598058" y="1554735"/>
            <a:ext cx="1205666" cy="1890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Science </a:t>
            </a:r>
            <a:r>
              <a:rPr lang="en-US" sz="1000" b="1" kern="120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Year </a:t>
            </a:r>
            <a:r>
              <a:rPr lang="en-US" sz="1000" b="1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00" b="1" kern="120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Autumn</a:t>
            </a:r>
            <a:r>
              <a:rPr lang="en-US" sz="1000" b="1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000" b="1" kern="120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en-US" sz="1000" kern="120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9D599DF5-5ED4-B085-1EA1-97297F27B6F7}"/>
              </a:ext>
            </a:extLst>
          </p:cNvPr>
          <p:cNvSpPr txBox="1">
            <a:spLocks/>
          </p:cNvSpPr>
          <p:nvPr/>
        </p:nvSpPr>
        <p:spPr>
          <a:xfrm>
            <a:off x="88357" y="251608"/>
            <a:ext cx="5496897" cy="656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Plant growth</a:t>
            </a:r>
            <a:endParaRPr lang="en-GB" sz="2800" b="1">
              <a:effectLst/>
              <a:latin typeface="United Curricul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CA030-BC52-96EB-B5D0-E0B281A32591}"/>
              </a:ext>
            </a:extLst>
          </p:cNvPr>
          <p:cNvSpPr/>
          <p:nvPr/>
        </p:nvSpPr>
        <p:spPr>
          <a:xfrm>
            <a:off x="50424" y="989496"/>
            <a:ext cx="5245304" cy="45795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endParaRPr lang="en-GB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1F15DE-DAAF-7817-8F29-05D6C22F43D0}"/>
              </a:ext>
            </a:extLst>
          </p:cNvPr>
          <p:cNvSpPr txBox="1">
            <a:spLocks/>
          </p:cNvSpPr>
          <p:nvPr/>
        </p:nvSpPr>
        <p:spPr>
          <a:xfrm>
            <a:off x="88358" y="1447454"/>
            <a:ext cx="6837984" cy="1058168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nited Curriculum" pitchFamily="2" charset="0"/>
              </a:rPr>
              <a:t>Seeds are </a:t>
            </a:r>
            <a:r>
              <a:rPr lang="en-US" sz="1800" b="1">
                <a:latin typeface="United Curriculum" pitchFamily="2" charset="0"/>
              </a:rPr>
              <a:t>alive</a:t>
            </a:r>
            <a:r>
              <a:rPr lang="en-US">
                <a:latin typeface="United Curriculum" pitchFamily="2" charset="0"/>
              </a:rPr>
              <a:t>. They are </a:t>
            </a:r>
            <a:r>
              <a:rPr lang="en-US" sz="1800" b="1">
                <a:latin typeface="United Curriculum" pitchFamily="2" charset="0"/>
              </a:rPr>
              <a:t>dormant</a:t>
            </a:r>
            <a:r>
              <a:rPr lang="en-US">
                <a:latin typeface="United Curriculum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nited Curriculum" pitchFamily="2" charset="0"/>
              </a:rPr>
              <a:t>A seed is the earliest form of a plant.</a:t>
            </a:r>
            <a:endParaRPr lang="en-GB">
              <a:latin typeface="United Curriculum" pitchFamily="2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5CEA406A-53E0-BD92-EC4A-333B60B38885}"/>
              </a:ext>
            </a:extLst>
          </p:cNvPr>
          <p:cNvSpPr/>
          <p:nvPr/>
        </p:nvSpPr>
        <p:spPr>
          <a:xfrm flipH="1">
            <a:off x="5462954" y="984097"/>
            <a:ext cx="4392622" cy="44992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Seed g</a:t>
            </a:r>
            <a:r>
              <a:rPr lang="en-GB" b="1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ermination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2FAF38A-6BD5-3178-AEEE-BA7D81D400ED}"/>
              </a:ext>
            </a:extLst>
          </p:cNvPr>
          <p:cNvSpPr txBox="1">
            <a:spLocks/>
          </p:cNvSpPr>
          <p:nvPr/>
        </p:nvSpPr>
        <p:spPr>
          <a:xfrm>
            <a:off x="5462954" y="1435520"/>
            <a:ext cx="3122552" cy="1706827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United Curriculum" pitchFamily="2" charset="0"/>
              </a:rPr>
              <a:t>Germination</a:t>
            </a:r>
            <a:r>
              <a:rPr lang="en-US">
                <a:latin typeface="United Curriculum" pitchFamily="2" charset="0"/>
              </a:rPr>
              <a:t> is where the seed starts to develop into a plant. To </a:t>
            </a:r>
            <a:r>
              <a:rPr lang="en-US" sz="1800" b="1">
                <a:latin typeface="United Curriculum" pitchFamily="2" charset="0"/>
              </a:rPr>
              <a:t>germinate</a:t>
            </a:r>
            <a:r>
              <a:rPr lang="en-US">
                <a:latin typeface="United Curriculum" pitchFamily="2" charset="0"/>
              </a:rPr>
              <a:t>, seeds need water and the right temperature.</a:t>
            </a:r>
            <a:endParaRPr lang="en-GB">
              <a:latin typeface="United Curriculum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08A0ED-6B89-99CC-435F-849A80FE6B1F}"/>
              </a:ext>
            </a:extLst>
          </p:cNvPr>
          <p:cNvSpPr txBox="1">
            <a:spLocks/>
          </p:cNvSpPr>
          <p:nvPr/>
        </p:nvSpPr>
        <p:spPr>
          <a:xfrm>
            <a:off x="5585255" y="4213349"/>
            <a:ext cx="3933884" cy="1717613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United Curriculum" pitchFamily="2" charset="0"/>
              </a:rPr>
              <a:t>To grow, plants need </a:t>
            </a:r>
            <a:r>
              <a:rPr lang="en-US" sz="1800" b="1">
                <a:latin typeface="United Curriculum" pitchFamily="2" charset="0"/>
              </a:rPr>
              <a:t>water</a:t>
            </a:r>
            <a:r>
              <a:rPr lang="en-US">
                <a:latin typeface="United Curriculum" pitchFamily="2" charset="0"/>
              </a:rPr>
              <a:t>, </a:t>
            </a:r>
            <a:r>
              <a:rPr lang="en-US" sz="1800" b="1">
                <a:latin typeface="United Curriculum" pitchFamily="2" charset="0"/>
              </a:rPr>
              <a:t>light</a:t>
            </a:r>
            <a:r>
              <a:rPr lang="en-US">
                <a:latin typeface="United Curriculum" pitchFamily="2" charset="0"/>
              </a:rPr>
              <a:t> and the right </a:t>
            </a:r>
            <a:r>
              <a:rPr lang="en-US" sz="1800" b="1">
                <a:latin typeface="United Curriculum" pitchFamily="2" charset="0"/>
              </a:rPr>
              <a:t>temperature</a:t>
            </a:r>
            <a:r>
              <a:rPr lang="en-US">
                <a:latin typeface="United Curriculum" pitchFamily="2" charset="0"/>
              </a:rPr>
              <a:t>. As they grow, their stem gets longer and wider. They develop more leaves.</a:t>
            </a:r>
            <a:endParaRPr lang="en-GB">
              <a:latin typeface="United Curriculum" pitchFamily="2" charset="0"/>
            </a:endParaRPr>
          </a:p>
        </p:txBody>
      </p:sp>
      <p:pic>
        <p:nvPicPr>
          <p:cNvPr id="19" name="Picture 2" descr="Sapling Plant Growing - Free vector graphic on Pixabay">
            <a:extLst>
              <a:ext uri="{FF2B5EF4-FFF2-40B4-BE49-F238E27FC236}">
                <a16:creationId xmlns:a16="http://schemas.microsoft.com/office/drawing/2014/main" id="{D7B6925E-CD2D-E651-8716-9EA93067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1" y="5340554"/>
            <a:ext cx="1949261" cy="11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D4BB8216-9294-EB6A-5F66-6787946CF6F8}"/>
              </a:ext>
            </a:extLst>
          </p:cNvPr>
          <p:cNvSpPr/>
          <p:nvPr/>
        </p:nvSpPr>
        <p:spPr>
          <a:xfrm flipH="1">
            <a:off x="5511794" y="3763422"/>
            <a:ext cx="4359522" cy="449926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Plant growth</a:t>
            </a:r>
            <a:endParaRPr lang="en-GB" b="1">
              <a:effectLst/>
              <a:latin typeface="United Curricul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AD9C0BF-3D9E-DA2A-3347-6D700ED4A0DE}"/>
              </a:ext>
            </a:extLst>
          </p:cNvPr>
          <p:cNvGrpSpPr/>
          <p:nvPr/>
        </p:nvGrpSpPr>
        <p:grpSpPr>
          <a:xfrm>
            <a:off x="248090" y="2545737"/>
            <a:ext cx="5047638" cy="3717507"/>
            <a:chOff x="268457" y="2401722"/>
            <a:chExt cx="5047638" cy="37175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271F0B-0569-0341-615E-9501AC31814D}"/>
                </a:ext>
              </a:extLst>
            </p:cNvPr>
            <p:cNvGrpSpPr/>
            <p:nvPr/>
          </p:nvGrpSpPr>
          <p:grpSpPr>
            <a:xfrm>
              <a:off x="268457" y="2902241"/>
              <a:ext cx="2521635" cy="2009064"/>
              <a:chOff x="268457" y="2455153"/>
              <a:chExt cx="2843978" cy="226588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5B3CC48-3CE5-747E-4A96-033966272577}"/>
                  </a:ext>
                </a:extLst>
              </p:cNvPr>
              <p:cNvGrpSpPr/>
              <p:nvPr/>
            </p:nvGrpSpPr>
            <p:grpSpPr>
              <a:xfrm>
                <a:off x="268457" y="2455153"/>
                <a:ext cx="2820152" cy="2265885"/>
                <a:chOff x="268457" y="2455153"/>
                <a:chExt cx="2820152" cy="2265885"/>
              </a:xfrm>
            </p:grpSpPr>
            <p:pic>
              <p:nvPicPr>
                <p:cNvPr id="8" name="Picture 7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7404E862-8275-896B-E11F-2DA5B57387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457" y="2455153"/>
                  <a:ext cx="2820152" cy="2265885"/>
                </a:xfrm>
                <a:prstGeom prst="rect">
                  <a:avLst/>
                </a:prstGeom>
              </p:spPr>
            </p:pic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32B8D00-56C4-EFB7-2F87-1354770FC581}"/>
                    </a:ext>
                  </a:extLst>
                </p:cNvPr>
                <p:cNvSpPr/>
                <p:nvPr/>
              </p:nvSpPr>
              <p:spPr>
                <a:xfrm>
                  <a:off x="2368062" y="2830749"/>
                  <a:ext cx="703384" cy="2678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E569C6D-1793-334B-CDAF-B3D3EE251EE7}"/>
                    </a:ext>
                  </a:extLst>
                </p:cNvPr>
                <p:cNvSpPr/>
                <p:nvPr/>
              </p:nvSpPr>
              <p:spPr>
                <a:xfrm>
                  <a:off x="1871642" y="3632655"/>
                  <a:ext cx="975568" cy="1666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7E903C8-AF21-DECF-C010-17C7FFC2E2C3}"/>
                    </a:ext>
                  </a:extLst>
                </p:cNvPr>
                <p:cNvSpPr/>
                <p:nvPr/>
              </p:nvSpPr>
              <p:spPr>
                <a:xfrm>
                  <a:off x="2025540" y="4040854"/>
                  <a:ext cx="905229" cy="2522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89A8C9-FA63-2DC4-4F64-B888FAE4D37A}"/>
                  </a:ext>
                </a:extLst>
              </p:cNvPr>
              <p:cNvSpPr/>
              <p:nvPr/>
            </p:nvSpPr>
            <p:spPr>
              <a:xfrm>
                <a:off x="2368063" y="2944911"/>
                <a:ext cx="744372" cy="1509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3E63A783-5628-80DC-4FD9-BE03CAF63F8F}"/>
                </a:ext>
              </a:extLst>
            </p:cNvPr>
            <p:cNvSpPr txBox="1">
              <a:spLocks/>
            </p:cNvSpPr>
            <p:nvPr/>
          </p:nvSpPr>
          <p:spPr>
            <a:xfrm>
              <a:off x="2325788" y="2401722"/>
              <a:ext cx="2969940" cy="1338727"/>
            </a:xfrm>
            <a:prstGeom prst="rect">
              <a:avLst/>
            </a:prstGeom>
            <a:ln>
              <a:noFill/>
            </a:ln>
          </p:spPr>
          <p:txBody>
            <a:bodyPr lIns="108000" tIns="36000" rIns="108000" bIns="36000" anchor="t"/>
            <a:lstStyle>
              <a:lvl1pPr marL="0" indent="0" algn="l" defTabSz="1320704" rtl="0" eaLnBrk="1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990528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34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50880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8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11231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71584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937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92287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52641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12992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United Curriculum" pitchFamily="2" charset="0"/>
                </a:rPr>
                <a:t>The </a:t>
              </a:r>
              <a:r>
                <a:rPr lang="en-US" sz="1800" b="1">
                  <a:latin typeface="United Curriculum" pitchFamily="2" charset="0"/>
                </a:rPr>
                <a:t>embryo</a:t>
              </a:r>
              <a:r>
                <a:rPr lang="en-US">
                  <a:latin typeface="United Curriculum" pitchFamily="2" charset="0"/>
                </a:rPr>
                <a:t> is a very small plant, which has a small shoot, root and leaves.</a:t>
              </a:r>
              <a:endParaRPr lang="en-GB">
                <a:latin typeface="United Curriculum" pitchFamily="2" charset="0"/>
              </a:endParaRP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73EEB225-0412-5FB8-4BE2-44F2F528E5D9}"/>
                </a:ext>
              </a:extLst>
            </p:cNvPr>
            <p:cNvSpPr txBox="1">
              <a:spLocks/>
            </p:cNvSpPr>
            <p:nvPr/>
          </p:nvSpPr>
          <p:spPr>
            <a:xfrm>
              <a:off x="2325788" y="3882597"/>
              <a:ext cx="2990307" cy="873873"/>
            </a:xfrm>
            <a:prstGeom prst="rect">
              <a:avLst/>
            </a:prstGeom>
            <a:ln>
              <a:noFill/>
            </a:ln>
          </p:spPr>
          <p:txBody>
            <a:bodyPr lIns="108000" tIns="36000" rIns="108000" bIns="36000" anchor="t"/>
            <a:lstStyle>
              <a:lvl1pPr marL="0" indent="0" algn="l" defTabSz="1320704" rtl="0" eaLnBrk="1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990528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34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50880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8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11231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71584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937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92287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52641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12992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United Curriculum" pitchFamily="2" charset="0"/>
                </a:rPr>
                <a:t>The </a:t>
              </a:r>
              <a:r>
                <a:rPr lang="en-US" sz="1800" b="1">
                  <a:latin typeface="United Curriculum" pitchFamily="2" charset="0"/>
                </a:rPr>
                <a:t>seed coat</a:t>
              </a:r>
              <a:r>
                <a:rPr lang="en-US">
                  <a:latin typeface="United Curriculum" pitchFamily="2" charset="0"/>
                </a:rPr>
                <a:t> is a protective, tough layer.</a:t>
              </a:r>
              <a:endParaRPr lang="en-GB">
                <a:latin typeface="United Curriculum" pitchFamily="2" charset="0"/>
              </a:endParaRP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61F06F2E-4276-3B11-7AC6-E91C265A4389}"/>
                </a:ext>
              </a:extLst>
            </p:cNvPr>
            <p:cNvSpPr txBox="1">
              <a:spLocks/>
            </p:cNvSpPr>
            <p:nvPr/>
          </p:nvSpPr>
          <p:spPr>
            <a:xfrm>
              <a:off x="2325788" y="5138088"/>
              <a:ext cx="2969940" cy="981141"/>
            </a:xfrm>
            <a:prstGeom prst="rect">
              <a:avLst/>
            </a:prstGeom>
            <a:ln>
              <a:noFill/>
            </a:ln>
          </p:spPr>
          <p:txBody>
            <a:bodyPr lIns="108000" tIns="36000" rIns="108000" bIns="36000" anchor="t"/>
            <a:lstStyle>
              <a:lvl1pPr marL="0" indent="0" algn="l" defTabSz="1320704" rtl="0" eaLnBrk="1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990528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34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50880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8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11231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71584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937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292287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52641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12992" indent="-330177" algn="l" defTabSz="1320704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United Curriculum" pitchFamily="2" charset="0"/>
                </a:rPr>
                <a:t>The </a:t>
              </a:r>
              <a:r>
                <a:rPr lang="en-US" sz="1800" b="1">
                  <a:latin typeface="United Curriculum" pitchFamily="2" charset="0"/>
                </a:rPr>
                <a:t>endosperm</a:t>
              </a:r>
              <a:r>
                <a:rPr lang="en-US">
                  <a:latin typeface="United Curriculum" pitchFamily="2" charset="0"/>
                </a:rPr>
                <a:t> contains all the food the seed needs.</a:t>
              </a:r>
              <a:endParaRPr lang="en-GB">
                <a:latin typeface="United Curriculum" pitchFamily="2" charset="0"/>
              </a:endParaRPr>
            </a:p>
          </p:txBody>
        </p: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ADA80A4F-9151-A1A3-A768-1B099C0AA2A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853271" y="2952275"/>
              <a:ext cx="817698" cy="264064"/>
            </a:xfrm>
            <a:prstGeom prst="bentConnector3">
              <a:avLst>
                <a:gd name="adj1" fmla="val 9960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52C32032-3059-BC34-C3AF-3F0EB3636E6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2434" y="4854655"/>
              <a:ext cx="892472" cy="257168"/>
            </a:xfrm>
            <a:prstGeom prst="bentConnector3">
              <a:avLst>
                <a:gd name="adj1" fmla="val 10023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0AF724-0C83-D9EA-D213-E4D63FE8BB82}"/>
                </a:ext>
              </a:extLst>
            </p:cNvPr>
            <p:cNvCxnSpPr/>
            <p:nvPr/>
          </p:nvCxnSpPr>
          <p:spPr>
            <a:xfrm>
              <a:off x="2115532" y="4114654"/>
              <a:ext cx="2717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BC8156-0938-E1B4-7DD5-2AF42D11AAAD}"/>
              </a:ext>
            </a:extLst>
          </p:cNvPr>
          <p:cNvSpPr txBox="1"/>
          <p:nvPr/>
        </p:nvSpPr>
        <p:spPr>
          <a:xfrm>
            <a:off x="626540" y="6563292"/>
            <a:ext cx="1588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Growth Process Wuestenigel, </a:t>
            </a:r>
            <a:r>
              <a:rPr lang="en-US" sz="700" b="0" i="0" u="sng" strike="noStrike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, via Flickr</a:t>
            </a:r>
            <a:endParaRPr lang="en-GB" sz="7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11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d40a26-798e-4419-82cd-8bafc402cc20" xsi:nil="true"/>
    <lcf76f155ced4ddcb4097134ff3c332f xmlns="eb27f817-6f62-42a5-b97e-5e5876e68540">
      <Terms xmlns="http://schemas.microsoft.com/office/infopath/2007/PartnerControls"/>
    </lcf76f155ced4ddcb4097134ff3c332f>
    <SharedWithUsers xmlns="bdd40a26-798e-4419-82cd-8bafc402cc20">
      <UserInfo>
        <DisplayName/>
        <AccountId xsi:nil="true"/>
        <AccountType/>
      </UserInfo>
    </SharedWithUsers>
    <_Flow_SignoffStatus xmlns="eb27f817-6f62-42a5-b97e-5e5876e6854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E6177357FBCE499A411D5506B1466F" ma:contentTypeVersion="17" ma:contentTypeDescription="Create a new document." ma:contentTypeScope="" ma:versionID="131d5961487e47022d75714cee2e178b">
  <xsd:schema xmlns:xsd="http://www.w3.org/2001/XMLSchema" xmlns:xs="http://www.w3.org/2001/XMLSchema" xmlns:p="http://schemas.microsoft.com/office/2006/metadata/properties" xmlns:ns2="eb27f817-6f62-42a5-b97e-5e5876e68540" xmlns:ns3="bdd40a26-798e-4419-82cd-8bafc402cc20" targetNamespace="http://schemas.microsoft.com/office/2006/metadata/properties" ma:root="true" ma:fieldsID="d0e12cd565eb6355b47d75520118c426" ns2:_="" ns3:_="">
    <xsd:import namespace="eb27f817-6f62-42a5-b97e-5e5876e68540"/>
    <xsd:import namespace="bdd40a26-798e-4419-82cd-8bafc402cc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7f817-6f62-42a5-b97e-5e5876e68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_Flow_SignoffStatus" ma:index="24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40a26-798e-4419-82cd-8bafc402cc2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6a694a5-b75d-4606-a410-cac4d626996e}" ma:internalName="TaxCatchAll" ma:showField="CatchAllData" ma:web="bdd40a26-798e-4419-82cd-8bafc402cc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0F8DA-C4FB-4450-BACC-F5A742E79B9F}">
  <ds:schemaRefs>
    <ds:schemaRef ds:uri="7cdbce52-7c58-4c49-97cb-d953267058b2"/>
    <ds:schemaRef ds:uri="84283a62-dbf0-4bf3-9286-04d2ea05a3ac"/>
    <ds:schemaRef ds:uri="bdd40a26-798e-4419-82cd-8bafc402cc20"/>
    <ds:schemaRef ds:uri="eb27f817-6f62-42a5-b97e-5e5876e685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DF88A0-4F48-487F-881A-C91ED10070A0}"/>
</file>

<file path=customXml/itemProps3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Macintosh PowerPoint</Application>
  <PresentationFormat>A4 Paper (210x297 mm)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Roboto</vt:lpstr>
      <vt:lpstr>United Curriculum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Hazel Quirke</cp:lastModifiedBy>
  <cp:revision>1</cp:revision>
  <dcterms:created xsi:type="dcterms:W3CDTF">2021-04-22T13:12:58Z</dcterms:created>
  <dcterms:modified xsi:type="dcterms:W3CDTF">2025-05-01T20:14:55Z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0x01010069E6177357FBCE499A411D5506B1466F</vt:lpwstr>
  </property>
  <property fmtid="{D5CDD505-2E9C-101B-9397-08002B2CF9AE}" pid="3" name="MediaServiceImageTags">
    <vt:lpwstr/>
  </property>
  <property fmtid="{D5CDD505-2E9C-101B-9397-08002B2CF9AE}" pid="4" name="Order">
    <vt:r8>10456300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TemplateUrl">
    <vt:lpwstr/>
  </property>
</Properties>
</file>