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4"/>
  </p:sldMasterIdLst>
  <p:notesMasterIdLst>
    <p:notesMasterId r:id="rId6"/>
  </p:notesMasterIdLst>
  <p:sldIdLst>
    <p:sldId id="260" r:id="rId5"/>
  </p:sldIdLst>
  <p:sldSz cx="9906000" cy="6858000" type="A4"/>
  <p:notesSz cx="7104063" cy="10234613"/>
  <p:embeddedFontLst>
    <p:embeddedFont>
      <p:font typeface="ABeeZee" panose="02000000000000000000" pitchFamily="2" charset="0"/>
      <p:regular r:id="rId7"/>
      <p:bold r:id="rId8"/>
      <p:italic r:id="rId9"/>
      <p:boldItalic r:id="rId10"/>
    </p:embeddedFont>
    <p:embeddedFont>
      <p:font typeface="Roboto" panose="02000000000000000000" pitchFamily="2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A442"/>
    <a:srgbClr val="CAC3DF"/>
    <a:srgbClr val="553F6D"/>
    <a:srgbClr val="D7D1E7"/>
    <a:srgbClr val="99B567"/>
    <a:srgbClr val="335A85"/>
    <a:srgbClr val="FFFFEF"/>
    <a:srgbClr val="FFFFFF"/>
    <a:srgbClr val="4E83BE"/>
    <a:srgbClr val="C2D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053" autoAdjust="0"/>
    <p:restoredTop sz="92381" autoAdjust="0"/>
  </p:normalViewPr>
  <p:slideViewPr>
    <p:cSldViewPr snapToGrid="0">
      <p:cViewPr varScale="1">
        <p:scale>
          <a:sx n="118" d="100"/>
          <a:sy n="118" d="100"/>
        </p:scale>
        <p:origin x="3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Whaites" userId="ec7f32bc-6f8d-49d4-813c-f1068aa6397c" providerId="ADAL" clId="{13FF25C2-0CE1-4FAE-AC2C-9B5EBF74A32D}"/>
    <pc:docChg chg="modSld">
      <pc:chgData name="Hannah Whaites" userId="ec7f32bc-6f8d-49d4-813c-f1068aa6397c" providerId="ADAL" clId="{13FF25C2-0CE1-4FAE-AC2C-9B5EBF74A32D}" dt="2023-05-30T11:33:45.736" v="3" actId="1076"/>
      <pc:docMkLst>
        <pc:docMk/>
      </pc:docMkLst>
      <pc:sldChg chg="modSp mod">
        <pc:chgData name="Hannah Whaites" userId="ec7f32bc-6f8d-49d4-813c-f1068aa6397c" providerId="ADAL" clId="{13FF25C2-0CE1-4FAE-AC2C-9B5EBF74A32D}" dt="2023-05-30T11:33:45.736" v="3" actId="1076"/>
        <pc:sldMkLst>
          <pc:docMk/>
          <pc:sldMk cId="1613691197" sldId="260"/>
        </pc:sldMkLst>
        <pc:spChg chg="mod">
          <ac:chgData name="Hannah Whaites" userId="ec7f32bc-6f8d-49d4-813c-f1068aa6397c" providerId="ADAL" clId="{13FF25C2-0CE1-4FAE-AC2C-9B5EBF74A32D}" dt="2023-05-30T11:33:31.123" v="0" actId="1076"/>
          <ac:spMkLst>
            <pc:docMk/>
            <pc:sldMk cId="1613691197" sldId="260"/>
            <ac:spMk id="26" creationId="{321E4EFE-D6FB-A591-EE4E-FB6FA8CF7C09}"/>
          </ac:spMkLst>
        </pc:spChg>
        <pc:spChg chg="mod">
          <ac:chgData name="Hannah Whaites" userId="ec7f32bc-6f8d-49d4-813c-f1068aa6397c" providerId="ADAL" clId="{13FF25C2-0CE1-4FAE-AC2C-9B5EBF74A32D}" dt="2023-05-30T11:33:45.736" v="3" actId="1076"/>
          <ac:spMkLst>
            <pc:docMk/>
            <pc:sldMk cId="1613691197" sldId="260"/>
            <ac:spMk id="28" creationId="{129609DF-A8F2-5CB0-5EF8-3D70F598B2EC}"/>
          </ac:spMkLst>
        </pc:spChg>
        <pc:spChg chg="mod">
          <ac:chgData name="Hannah Whaites" userId="ec7f32bc-6f8d-49d4-813c-f1068aa6397c" providerId="ADAL" clId="{13FF25C2-0CE1-4FAE-AC2C-9B5EBF74A32D}" dt="2023-05-30T11:33:39.407" v="2" actId="1076"/>
          <ac:spMkLst>
            <pc:docMk/>
            <pc:sldMk cId="1613691197" sldId="260"/>
            <ac:spMk id="30" creationId="{599B4776-AD45-4DD0-FF2D-14CF3961FB2A}"/>
          </ac:spMkLst>
        </pc:spChg>
        <pc:spChg chg="mod">
          <ac:chgData name="Hannah Whaites" userId="ec7f32bc-6f8d-49d4-813c-f1068aa6397c" providerId="ADAL" clId="{13FF25C2-0CE1-4FAE-AC2C-9B5EBF74A32D}" dt="2023-05-30T11:33:34.345" v="1" actId="1076"/>
          <ac:spMkLst>
            <pc:docMk/>
            <pc:sldMk cId="1613691197" sldId="260"/>
            <ac:spMk id="31" creationId="{8E24A1D8-25A5-3B23-6CC6-F98CF2F3AA1F}"/>
          </ac:spMkLst>
        </pc:spChg>
      </pc:sldChg>
    </pc:docChg>
  </pc:docChgLst>
  <pc:docChgLst>
    <pc:chgData name="Hannah Whaites" userId="ec7f32bc-6f8d-49d4-813c-f1068aa6397c" providerId="ADAL" clId="{B73F3894-0793-4CB0-BE48-AF8D06B705F2}"/>
    <pc:docChg chg="custSel modSld">
      <pc:chgData name="Hannah Whaites" userId="ec7f32bc-6f8d-49d4-813c-f1068aa6397c" providerId="ADAL" clId="{B73F3894-0793-4CB0-BE48-AF8D06B705F2}" dt="2024-06-24T13:44:28.625" v="67" actId="113"/>
      <pc:docMkLst>
        <pc:docMk/>
      </pc:docMkLst>
      <pc:sldChg chg="modNotesTx">
        <pc:chgData name="Hannah Whaites" userId="ec7f32bc-6f8d-49d4-813c-f1068aa6397c" providerId="ADAL" clId="{B73F3894-0793-4CB0-BE48-AF8D06B705F2}" dt="2024-06-24T13:44:28.625" v="67" actId="113"/>
        <pc:sldMkLst>
          <pc:docMk/>
          <pc:sldMk cId="1613691197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E204B5A-DF1A-422B-8E34-C818CF8FD4D7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951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2A9E722-A5C7-4E09-A010-6385BADDE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7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Compass (CC0) – </a:t>
            </a:r>
            <a:r>
              <a:rPr lang="en-GB" dirty="0"/>
              <a:t>https://</a:t>
            </a:r>
            <a:r>
              <a:rPr lang="en-GB" dirty="0" err="1"/>
              <a:t>pixabay.com</a:t>
            </a:r>
            <a:r>
              <a:rPr lang="en-GB" dirty="0"/>
              <a:t>/</a:t>
            </a:r>
            <a:r>
              <a:rPr lang="en-GB" dirty="0" err="1"/>
              <a:t>fr</a:t>
            </a:r>
            <a:r>
              <a:rPr lang="en-GB" dirty="0"/>
              <a:t>/vectors/boussole-nord-sud-est-ouest-160863/</a:t>
            </a:r>
          </a:p>
          <a:p>
            <a:r>
              <a:rPr lang="en-GB" b="1" dirty="0"/>
              <a:t>All other images – </a:t>
            </a:r>
            <a:r>
              <a:rPr lang="en-GB" dirty="0"/>
              <a:t>United Learning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9E722-A5C7-4E09-A010-6385BADDE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3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CD5CFC4-DDB0-4A8F-8826-459EC8D33B25}"/>
              </a:ext>
            </a:extLst>
          </p:cNvPr>
          <p:cNvSpPr/>
          <p:nvPr userDrawn="1"/>
        </p:nvSpPr>
        <p:spPr>
          <a:xfrm>
            <a:off x="51752" y="251608"/>
            <a:ext cx="6203769" cy="656590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49809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F92058-8AAF-4ECA-9A9A-D3F6257BE0A9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2984C4A-A5D2-4617-843C-1F63552727CE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01182683-9D42-42D0-9602-36D469B9729E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endParaRPr lang="en-GB" sz="180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FE93BA2-1701-400C-9A06-E03063623C2F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1" name="Picture 20" descr="Shape&#10;&#10;Description automatically generated with medium confidence">
            <a:extLst>
              <a:ext uri="{FF2B5EF4-FFF2-40B4-BE49-F238E27FC236}">
                <a16:creationId xmlns:a16="http://schemas.microsoft.com/office/drawing/2014/main" id="{E9F49053-895A-469C-83C4-4142EFBB233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>
            <a:extLst>
              <a:ext uri="{FF2B5EF4-FFF2-40B4-BE49-F238E27FC236}">
                <a16:creationId xmlns:a16="http://schemas.microsoft.com/office/drawing/2014/main" id="{FBED5F2C-32EF-4D85-B8A9-3AD9286B86E2}"/>
              </a:ext>
            </a:extLst>
          </p:cNvPr>
          <p:cNvSpPr txBox="1">
            <a:spLocks/>
          </p:cNvSpPr>
          <p:nvPr/>
        </p:nvSpPr>
        <p:spPr>
          <a:xfrm>
            <a:off x="4626927" y="6578480"/>
            <a:ext cx="5279073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Geography | Year 2 – Autumn |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Organiser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le 7">
            <a:extLst>
              <a:ext uri="{FF2B5EF4-FFF2-40B4-BE49-F238E27FC236}">
                <a16:creationId xmlns:a16="http://schemas.microsoft.com/office/drawing/2014/main" id="{9D599DF5-5ED4-B085-1EA1-97297F27B6F7}"/>
              </a:ext>
            </a:extLst>
          </p:cNvPr>
          <p:cNvSpPr txBox="1">
            <a:spLocks/>
          </p:cNvSpPr>
          <p:nvPr/>
        </p:nvSpPr>
        <p:spPr>
          <a:xfrm>
            <a:off x="88357" y="251608"/>
            <a:ext cx="5496897" cy="6565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000" b="1" spc="100" dirty="0">
                <a:effectLst/>
                <a:latin typeface="ABeeZee" panose="02000000000000000000" pitchFamily="2" charset="0"/>
                <a:ea typeface="Andika"/>
                <a:cs typeface="Andika"/>
              </a:rPr>
              <a:t>Mini Mappers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ACA030-BC52-96EB-B5D0-E0B281A32591}"/>
              </a:ext>
            </a:extLst>
          </p:cNvPr>
          <p:cNvSpPr/>
          <p:nvPr/>
        </p:nvSpPr>
        <p:spPr>
          <a:xfrm>
            <a:off x="50424" y="1154095"/>
            <a:ext cx="4618201" cy="416796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en-US" b="1" dirty="0"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compass points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C39C3DA-0302-5E4D-B34E-0EEA65660998}"/>
              </a:ext>
            </a:extLst>
          </p:cNvPr>
          <p:cNvSpPr txBox="1">
            <a:spLocks/>
          </p:cNvSpPr>
          <p:nvPr/>
        </p:nvSpPr>
        <p:spPr>
          <a:xfrm>
            <a:off x="177800" y="3133606"/>
            <a:ext cx="5279073" cy="1123622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endParaRPr lang="en-GB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CB3375E-46F2-128A-328C-1DC947467856}"/>
              </a:ext>
            </a:extLst>
          </p:cNvPr>
          <p:cNvSpPr txBox="1">
            <a:spLocks/>
          </p:cNvSpPr>
          <p:nvPr/>
        </p:nvSpPr>
        <p:spPr>
          <a:xfrm>
            <a:off x="50424" y="1561465"/>
            <a:ext cx="2592777" cy="1058168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Geographers use these to give </a:t>
            </a:r>
            <a:r>
              <a:rPr lang="en-US" b="1" dirty="0"/>
              <a:t>directions</a:t>
            </a:r>
            <a:r>
              <a:rPr lang="en-US" dirty="0"/>
              <a:t> or to locate </a:t>
            </a:r>
            <a:r>
              <a:rPr lang="en-US" b="1" dirty="0"/>
              <a:t>places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589F5AAB-8029-AC3E-6451-EA6435D253B3}"/>
              </a:ext>
            </a:extLst>
          </p:cNvPr>
          <p:cNvSpPr/>
          <p:nvPr/>
        </p:nvSpPr>
        <p:spPr>
          <a:xfrm flipH="1">
            <a:off x="5234608" y="1154095"/>
            <a:ext cx="4618201" cy="412286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b="1" dirty="0"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Using scale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79F206C-B920-572F-A9FC-B8608B62F55A}"/>
              </a:ext>
            </a:extLst>
          </p:cNvPr>
          <p:cNvSpPr txBox="1">
            <a:spLocks/>
          </p:cNvSpPr>
          <p:nvPr/>
        </p:nvSpPr>
        <p:spPr>
          <a:xfrm>
            <a:off x="5558817" y="1550922"/>
            <a:ext cx="4170745" cy="1058168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geographers draw maps, they need to draw them to scale. This means: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6E8591C8-2F5D-D0DD-65E6-FCC11E599259}"/>
              </a:ext>
            </a:extLst>
          </p:cNvPr>
          <p:cNvSpPr/>
          <p:nvPr/>
        </p:nvSpPr>
        <p:spPr>
          <a:xfrm>
            <a:off x="50424" y="3541580"/>
            <a:ext cx="5643701" cy="412286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Map symbols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D8C1680-8CC2-1552-29B2-ECDE62C58F05}"/>
              </a:ext>
            </a:extLst>
          </p:cNvPr>
          <p:cNvGrpSpPr/>
          <p:nvPr/>
        </p:nvGrpSpPr>
        <p:grpSpPr>
          <a:xfrm>
            <a:off x="2437590" y="1606396"/>
            <a:ext cx="2475991" cy="1836189"/>
            <a:chOff x="347846" y="1717993"/>
            <a:chExt cx="6260159" cy="4642520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9D9A389-338E-6483-EEA6-44C795E1CD1C}"/>
                </a:ext>
              </a:extLst>
            </p:cNvPr>
            <p:cNvGrpSpPr/>
            <p:nvPr/>
          </p:nvGrpSpPr>
          <p:grpSpPr>
            <a:xfrm>
              <a:off x="347846" y="2121613"/>
              <a:ext cx="6164389" cy="3759146"/>
              <a:chOff x="6302138" y="1292052"/>
              <a:chExt cx="3073185" cy="1874078"/>
            </a:xfrm>
          </p:grpSpPr>
          <p:pic>
            <p:nvPicPr>
              <p:cNvPr id="25" name="Picture 6" descr="Free vector graphics of Compass">
                <a:extLst>
                  <a:ext uri="{FF2B5EF4-FFF2-40B4-BE49-F238E27FC236}">
                    <a16:creationId xmlns:a16="http://schemas.microsoft.com/office/drawing/2014/main" id="{569198DB-3B2E-DBDB-8B52-55E31E7CB0C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614" t="7265" r="6982" b="7765"/>
              <a:stretch/>
            </p:blipFill>
            <p:spPr bwMode="auto">
              <a:xfrm>
                <a:off x="7246827" y="1637454"/>
                <a:ext cx="1261160" cy="12724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21E4EFE-D6FB-A591-EE4E-FB6FA8CF7C09}"/>
                  </a:ext>
                </a:extLst>
              </p:cNvPr>
              <p:cNvSpPr txBox="1"/>
              <p:nvPr/>
            </p:nvSpPr>
            <p:spPr>
              <a:xfrm>
                <a:off x="8507988" y="1994960"/>
                <a:ext cx="867335" cy="4267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b="1" dirty="0">
                    <a:solidFill>
                      <a:srgbClr val="4E83BE"/>
                    </a:solidFill>
                    <a:latin typeface="ABeeZee" panose="02000000000000000000" pitchFamily="2" charset="0"/>
                  </a:rPr>
                  <a:t>east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9609DF-A8F2-5CB0-5EF8-3D70F598B2EC}"/>
                  </a:ext>
                </a:extLst>
              </p:cNvPr>
              <p:cNvSpPr txBox="1"/>
              <p:nvPr/>
            </p:nvSpPr>
            <p:spPr>
              <a:xfrm>
                <a:off x="7404410" y="2796503"/>
                <a:ext cx="1000054" cy="3696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rgbClr val="4E83BE"/>
                    </a:solidFill>
                    <a:latin typeface="ABeeZee" panose="02000000000000000000" pitchFamily="2" charset="0"/>
                  </a:rPr>
                  <a:t>south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99B4776-AD45-4DD0-FF2D-14CF3961FB2A}"/>
                  </a:ext>
                </a:extLst>
              </p:cNvPr>
              <p:cNvSpPr txBox="1"/>
              <p:nvPr/>
            </p:nvSpPr>
            <p:spPr>
              <a:xfrm>
                <a:off x="6302138" y="2011014"/>
                <a:ext cx="910110" cy="426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1600" b="1" dirty="0">
                    <a:solidFill>
                      <a:srgbClr val="4E83BE"/>
                    </a:solidFill>
                    <a:latin typeface="ABeeZee" panose="02000000000000000000" pitchFamily="2" charset="0"/>
                  </a:rPr>
                  <a:t>west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E24A1D8-25A5-3B23-6CC6-F98CF2F3AA1F}"/>
                  </a:ext>
                </a:extLst>
              </p:cNvPr>
              <p:cNvSpPr txBox="1"/>
              <p:nvPr/>
            </p:nvSpPr>
            <p:spPr>
              <a:xfrm>
                <a:off x="7404410" y="1292052"/>
                <a:ext cx="1000054" cy="3696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rgbClr val="4E83BE"/>
                    </a:solidFill>
                    <a:latin typeface="ABeeZee" panose="02000000000000000000" pitchFamily="2" charset="0"/>
                  </a:rPr>
                  <a:t>north</a:t>
                </a: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63B569A-FC82-44B9-1B91-768831F2E858}"/>
                </a:ext>
              </a:extLst>
            </p:cNvPr>
            <p:cNvSpPr txBox="1"/>
            <p:nvPr/>
          </p:nvSpPr>
          <p:spPr>
            <a:xfrm>
              <a:off x="4868250" y="4042010"/>
              <a:ext cx="1739755" cy="855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>
                  <a:solidFill>
                    <a:srgbClr val="C35993"/>
                  </a:solidFill>
                  <a:latin typeface="ABeeZee" panose="02000000000000000000" pitchFamily="2" charset="0"/>
                </a:rPr>
                <a:t>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E30B92C-3A1C-F3F9-2DB2-52047C185AA7}"/>
                </a:ext>
              </a:extLst>
            </p:cNvPr>
            <p:cNvSpPr txBox="1"/>
            <p:nvPr/>
          </p:nvSpPr>
          <p:spPr>
            <a:xfrm>
              <a:off x="2558855" y="5619092"/>
              <a:ext cx="2005972" cy="741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rgbClr val="C35993"/>
                  </a:solidFill>
                  <a:latin typeface="ABeeZee" panose="02000000000000000000" pitchFamily="2" charset="0"/>
                </a:rPr>
                <a:t>S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D5BA247-0E0F-E966-A412-ADE66912B08A}"/>
                </a:ext>
              </a:extLst>
            </p:cNvPr>
            <p:cNvSpPr txBox="1"/>
            <p:nvPr/>
          </p:nvSpPr>
          <p:spPr>
            <a:xfrm>
              <a:off x="705928" y="4067804"/>
              <a:ext cx="1441061" cy="741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b="1" dirty="0">
                  <a:solidFill>
                    <a:srgbClr val="C35993"/>
                  </a:solidFill>
                  <a:latin typeface="ABeeZee" panose="02000000000000000000" pitchFamily="2" charset="0"/>
                </a:rPr>
                <a:t>W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B9699CA-B3B3-53C0-58A8-A5990866F9BD}"/>
                </a:ext>
              </a:extLst>
            </p:cNvPr>
            <p:cNvSpPr txBox="1"/>
            <p:nvPr/>
          </p:nvSpPr>
          <p:spPr>
            <a:xfrm>
              <a:off x="2558855" y="1717993"/>
              <a:ext cx="2005972" cy="741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rgbClr val="C35993"/>
                  </a:solidFill>
                  <a:latin typeface="ABeeZee" panose="02000000000000000000" pitchFamily="2" charset="0"/>
                </a:rPr>
                <a:t>N</a:t>
              </a:r>
            </a:p>
          </p:txBody>
        </p:sp>
      </p:grpSp>
      <p:pic>
        <p:nvPicPr>
          <p:cNvPr id="32" name="Graphic 31" descr="Ant with solid fill">
            <a:extLst>
              <a:ext uri="{FF2B5EF4-FFF2-40B4-BE49-F238E27FC236}">
                <a16:creationId xmlns:a16="http://schemas.microsoft.com/office/drawing/2014/main" id="{2BA996BA-ECDE-FEDA-872C-15454F76C0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70114" y="2812062"/>
            <a:ext cx="802339" cy="802339"/>
          </a:xfrm>
          <a:prstGeom prst="rect">
            <a:avLst/>
          </a:prstGeom>
        </p:spPr>
      </p:pic>
      <p:pic>
        <p:nvPicPr>
          <p:cNvPr id="33" name="Graphic 32" descr="Electric Tower with solid fill">
            <a:extLst>
              <a:ext uri="{FF2B5EF4-FFF2-40B4-BE49-F238E27FC236}">
                <a16:creationId xmlns:a16="http://schemas.microsoft.com/office/drawing/2014/main" id="{EDD1EE19-8402-DFC6-C97D-E7BAFEB1BC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03415" y="2875812"/>
            <a:ext cx="674841" cy="674841"/>
          </a:xfrm>
          <a:prstGeom prst="rect">
            <a:avLst/>
          </a:prstGeom>
        </p:spPr>
      </p:pic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A7F7DA3C-C71E-39E7-2AD7-99DA5458E065}"/>
              </a:ext>
            </a:extLst>
          </p:cNvPr>
          <p:cNvSpPr txBox="1">
            <a:spLocks/>
          </p:cNvSpPr>
          <p:nvPr/>
        </p:nvSpPr>
        <p:spPr>
          <a:xfrm>
            <a:off x="5877510" y="2547197"/>
            <a:ext cx="2568796" cy="1866678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000" indent="-72000">
              <a:buFont typeface="Arial" panose="020B0604020202020204" pitchFamily="34" charset="0"/>
              <a:buChar char="•"/>
            </a:pPr>
            <a:r>
              <a:rPr lang="en-US" dirty="0"/>
              <a:t> objects are drawn smaller or bigger than they are in real life.</a:t>
            </a:r>
          </a:p>
          <a:p>
            <a:endParaRPr lang="en-US" dirty="0"/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dirty="0"/>
              <a:t> objects still look the same as they do in real life. They are just bigger or smaller.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2244422-9513-EE1C-46A8-AE3794CD3177}"/>
              </a:ext>
            </a:extLst>
          </p:cNvPr>
          <p:cNvGrpSpPr/>
          <p:nvPr/>
        </p:nvGrpSpPr>
        <p:grpSpPr>
          <a:xfrm>
            <a:off x="8370357" y="4257228"/>
            <a:ext cx="1081239" cy="863532"/>
            <a:chOff x="2855101" y="1658342"/>
            <a:chExt cx="5427465" cy="4334650"/>
          </a:xfrm>
          <a:solidFill>
            <a:schemeClr val="tx1"/>
          </a:solidFill>
        </p:grpSpPr>
        <p:pic>
          <p:nvPicPr>
            <p:cNvPr id="38" name="Graphic 37" descr="Puppy 2 with solid fill">
              <a:extLst>
                <a:ext uri="{FF2B5EF4-FFF2-40B4-BE49-F238E27FC236}">
                  <a16:creationId xmlns:a16="http://schemas.microsoft.com/office/drawing/2014/main" id="{A54D3CA4-EDB2-6610-4D91-6079F7F8A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764667" y="2475093"/>
              <a:ext cx="3517899" cy="3517899"/>
            </a:xfrm>
            <a:prstGeom prst="rect">
              <a:avLst/>
            </a:prstGeom>
          </p:spPr>
        </p:pic>
        <p:sp>
          <p:nvSpPr>
            <p:cNvPr id="40" name="Block Arc 39">
              <a:extLst>
                <a:ext uri="{FF2B5EF4-FFF2-40B4-BE49-F238E27FC236}">
                  <a16:creationId xmlns:a16="http://schemas.microsoft.com/office/drawing/2014/main" id="{1A10678F-7786-7978-199B-34163B2E120B}"/>
                </a:ext>
              </a:extLst>
            </p:cNvPr>
            <p:cNvSpPr/>
            <p:nvPr/>
          </p:nvSpPr>
          <p:spPr>
            <a:xfrm rot="5400000">
              <a:off x="4914385" y="2101775"/>
              <a:ext cx="1491299" cy="866775"/>
            </a:xfrm>
            <a:prstGeom prst="blockArc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1" name="Block Arc 40">
              <a:extLst>
                <a:ext uri="{FF2B5EF4-FFF2-40B4-BE49-F238E27FC236}">
                  <a16:creationId xmlns:a16="http://schemas.microsoft.com/office/drawing/2014/main" id="{6C3E7D93-ACC6-3475-4E94-356D19CE56E5}"/>
                </a:ext>
              </a:extLst>
            </p:cNvPr>
            <p:cNvSpPr/>
            <p:nvPr/>
          </p:nvSpPr>
          <p:spPr>
            <a:xfrm rot="17199817">
              <a:off x="4812806" y="2084043"/>
              <a:ext cx="1491299" cy="866775"/>
            </a:xfrm>
            <a:prstGeom prst="blockArc">
              <a:avLst>
                <a:gd name="adj1" fmla="val 15154197"/>
                <a:gd name="adj2" fmla="val 0"/>
                <a:gd name="adj3" fmla="val 25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2" name="Block Arc 41">
              <a:extLst>
                <a:ext uri="{FF2B5EF4-FFF2-40B4-BE49-F238E27FC236}">
                  <a16:creationId xmlns:a16="http://schemas.microsoft.com/office/drawing/2014/main" id="{36525EA5-3CB6-9FDC-DFAF-626352289697}"/>
                </a:ext>
              </a:extLst>
            </p:cNvPr>
            <p:cNvSpPr/>
            <p:nvPr/>
          </p:nvSpPr>
          <p:spPr>
            <a:xfrm rot="7227685">
              <a:off x="4162806" y="1970604"/>
              <a:ext cx="1491299" cy="866775"/>
            </a:xfrm>
            <a:prstGeom prst="blockArc">
              <a:avLst>
                <a:gd name="adj1" fmla="val 15154197"/>
                <a:gd name="adj2" fmla="val 0"/>
                <a:gd name="adj3" fmla="val 25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3" name="Block Arc 42">
              <a:extLst>
                <a:ext uri="{FF2B5EF4-FFF2-40B4-BE49-F238E27FC236}">
                  <a16:creationId xmlns:a16="http://schemas.microsoft.com/office/drawing/2014/main" id="{BA13AF4A-EFC7-83C0-023F-E8A9BFE9AD8A}"/>
                </a:ext>
              </a:extLst>
            </p:cNvPr>
            <p:cNvSpPr/>
            <p:nvPr/>
          </p:nvSpPr>
          <p:spPr>
            <a:xfrm rot="12988078">
              <a:off x="3989864" y="2229156"/>
              <a:ext cx="1491299" cy="866775"/>
            </a:xfrm>
            <a:prstGeom prst="blockArc">
              <a:avLst>
                <a:gd name="adj1" fmla="val 15154197"/>
                <a:gd name="adj2" fmla="val 0"/>
                <a:gd name="adj3" fmla="val 25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4" name="Block Arc 43">
              <a:extLst>
                <a:ext uri="{FF2B5EF4-FFF2-40B4-BE49-F238E27FC236}">
                  <a16:creationId xmlns:a16="http://schemas.microsoft.com/office/drawing/2014/main" id="{1F495FF7-B82C-1A20-62DA-AD18EA91E0C5}"/>
                </a:ext>
              </a:extLst>
            </p:cNvPr>
            <p:cNvSpPr/>
            <p:nvPr/>
          </p:nvSpPr>
          <p:spPr>
            <a:xfrm rot="1384431">
              <a:off x="2855101" y="1784733"/>
              <a:ext cx="1491299" cy="866775"/>
            </a:xfrm>
            <a:prstGeom prst="blockArc">
              <a:avLst>
                <a:gd name="adj1" fmla="val 15154197"/>
                <a:gd name="adj2" fmla="val 0"/>
                <a:gd name="adj3" fmla="val 25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5" name="Block Arc 44">
              <a:extLst>
                <a:ext uri="{FF2B5EF4-FFF2-40B4-BE49-F238E27FC236}">
                  <a16:creationId xmlns:a16="http://schemas.microsoft.com/office/drawing/2014/main" id="{5406909E-C2D1-7A21-0B0B-FF094DFAC71D}"/>
                </a:ext>
              </a:extLst>
            </p:cNvPr>
            <p:cNvSpPr/>
            <p:nvPr/>
          </p:nvSpPr>
          <p:spPr>
            <a:xfrm rot="17199817">
              <a:off x="2735774" y="2075610"/>
              <a:ext cx="1491299" cy="866775"/>
            </a:xfrm>
            <a:prstGeom prst="blockArc">
              <a:avLst>
                <a:gd name="adj1" fmla="val 15154197"/>
                <a:gd name="adj2" fmla="val 0"/>
                <a:gd name="adj3" fmla="val 25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pic>
        <p:nvPicPr>
          <p:cNvPr id="54" name="Graphic 53" descr="Puppy 2 with solid fill">
            <a:extLst>
              <a:ext uri="{FF2B5EF4-FFF2-40B4-BE49-F238E27FC236}">
                <a16:creationId xmlns:a16="http://schemas.microsoft.com/office/drawing/2014/main" id="{54C02713-21BB-025F-E319-FBE81BE1513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754769" y="5124863"/>
            <a:ext cx="700823" cy="700822"/>
          </a:xfrm>
          <a:prstGeom prst="rect">
            <a:avLst/>
          </a:prstGeom>
        </p:spPr>
      </p:pic>
      <p:pic>
        <p:nvPicPr>
          <p:cNvPr id="56" name="Graphic 55" descr="Close with solid fill">
            <a:extLst>
              <a:ext uri="{FF2B5EF4-FFF2-40B4-BE49-F238E27FC236}">
                <a16:creationId xmlns:a16="http://schemas.microsoft.com/office/drawing/2014/main" id="{55D5EDC6-990A-2C7D-7BA6-3E83DE8B882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336165" y="4403936"/>
            <a:ext cx="249596" cy="249596"/>
          </a:xfrm>
          <a:prstGeom prst="rect">
            <a:avLst/>
          </a:prstGeom>
        </p:spPr>
      </p:pic>
      <p:pic>
        <p:nvPicPr>
          <p:cNvPr id="58" name="Graphic 57" descr="Checkmark with solid fill">
            <a:extLst>
              <a:ext uri="{FF2B5EF4-FFF2-40B4-BE49-F238E27FC236}">
                <a16:creationId xmlns:a16="http://schemas.microsoft.com/office/drawing/2014/main" id="{6C5DF334-4957-EA15-9FF3-3AAF00AA186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269970" y="5633228"/>
            <a:ext cx="379236" cy="379236"/>
          </a:xfrm>
          <a:prstGeom prst="rect">
            <a:avLst/>
          </a:prstGeom>
        </p:spPr>
      </p:pic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B63D5110-FECB-762C-2767-4DF2F7CD27C2}"/>
              </a:ext>
            </a:extLst>
          </p:cNvPr>
          <p:cNvSpPr txBox="1">
            <a:spLocks/>
          </p:cNvSpPr>
          <p:nvPr/>
        </p:nvSpPr>
        <p:spPr>
          <a:xfrm>
            <a:off x="59324" y="3941439"/>
            <a:ext cx="5397549" cy="1058168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en-GB" dirty="0">
                <a:solidFill>
                  <a:schemeClr val="tx1"/>
                </a:solidFill>
              </a:rPr>
              <a:t>Lines and </a:t>
            </a:r>
            <a:r>
              <a:rPr lang="en-GB" b="1" dirty="0"/>
              <a:t>symbols</a:t>
            </a:r>
            <a:r>
              <a:rPr lang="en-GB" dirty="0">
                <a:solidFill>
                  <a:schemeClr val="tx1"/>
                </a:solidFill>
              </a:rPr>
              <a:t> on a map represent real-life objects like roads, buildings, rivers and forests.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B06B6B9-DDAA-6A00-AA7D-9BA155C7D87B}"/>
              </a:ext>
            </a:extLst>
          </p:cNvPr>
          <p:cNvSpPr/>
          <p:nvPr/>
        </p:nvSpPr>
        <p:spPr>
          <a:xfrm>
            <a:off x="4055356" y="4951422"/>
            <a:ext cx="516609" cy="248924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river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036B529-3185-95DF-EC9F-46DD7E8E5034}"/>
              </a:ext>
            </a:extLst>
          </p:cNvPr>
          <p:cNvSpPr/>
          <p:nvPr/>
        </p:nvSpPr>
        <p:spPr>
          <a:xfrm>
            <a:off x="1412766" y="5880283"/>
            <a:ext cx="757423" cy="25323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church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75BC3E1-9DC9-3BB6-EA5B-466205CD8B6A}"/>
              </a:ext>
            </a:extLst>
          </p:cNvPr>
          <p:cNvSpPr/>
          <p:nvPr/>
        </p:nvSpPr>
        <p:spPr>
          <a:xfrm>
            <a:off x="452486" y="4779646"/>
            <a:ext cx="541966" cy="248924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road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2949885-F6E0-9C23-BD4A-6CEEE425D0CE}"/>
              </a:ext>
            </a:extLst>
          </p:cNvPr>
          <p:cNvSpPr/>
          <p:nvPr/>
        </p:nvSpPr>
        <p:spPr>
          <a:xfrm>
            <a:off x="349251" y="5767399"/>
            <a:ext cx="847587" cy="485406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schemeClr val="bg1"/>
                </a:solidFill>
                <a:latin typeface="ABeeZee" panose="02000000000000000000" pitchFamily="2" charset="0"/>
              </a:rPr>
              <a:t>c</a:t>
            </a:r>
            <a:r>
              <a:rPr kumimoji="0" lang="en-GB" sz="1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ountry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 park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96DA726-2CCF-07B8-5482-2FC8874636E1}"/>
              </a:ext>
            </a:extLst>
          </p:cNvPr>
          <p:cNvSpPr/>
          <p:nvPr/>
        </p:nvSpPr>
        <p:spPr>
          <a:xfrm>
            <a:off x="4126588" y="5798362"/>
            <a:ext cx="810127" cy="384526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schemeClr val="bg1"/>
                </a:solidFill>
                <a:latin typeface="ABeeZee" panose="02000000000000000000" pitchFamily="2" charset="0"/>
              </a:rPr>
              <a:t>c</a:t>
            </a:r>
            <a:r>
              <a:rPr kumimoji="0" lang="en-GB" sz="1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aravan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 site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43FA0B0-7B8A-3DDB-17EF-4A8ED15C639D}"/>
              </a:ext>
            </a:extLst>
          </p:cNvPr>
          <p:cNvSpPr/>
          <p:nvPr/>
        </p:nvSpPr>
        <p:spPr>
          <a:xfrm>
            <a:off x="4846331" y="4951422"/>
            <a:ext cx="728797" cy="478671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schemeClr val="bg1"/>
                </a:solidFill>
                <a:latin typeface="ABeeZee" panose="02000000000000000000" pitchFamily="2" charset="0"/>
              </a:rPr>
              <a:t>v</a:t>
            </a:r>
            <a:r>
              <a:rPr kumimoji="0" lang="en-GB" sz="1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isitor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 centre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CC0C9DF-B5A0-1F0D-0988-699F79502CED}"/>
              </a:ext>
            </a:extLst>
          </p:cNvPr>
          <p:cNvSpPr/>
          <p:nvPr/>
        </p:nvSpPr>
        <p:spPr>
          <a:xfrm>
            <a:off x="2368835" y="5893652"/>
            <a:ext cx="640117" cy="485406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schemeClr val="bg1"/>
                </a:solidFill>
                <a:latin typeface="ABeeZee" panose="02000000000000000000" pitchFamily="2" charset="0"/>
              </a:rPr>
              <a:t>c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amp site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EC5B198-35BA-C2B8-F5B2-B435702ED09F}"/>
              </a:ext>
            </a:extLst>
          </p:cNvPr>
          <p:cNvSpPr/>
          <p:nvPr/>
        </p:nvSpPr>
        <p:spPr>
          <a:xfrm>
            <a:off x="2958340" y="4957371"/>
            <a:ext cx="638428" cy="253233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forest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66B393E-76C2-CF4B-E053-55AC6647346B}"/>
              </a:ext>
            </a:extLst>
          </p:cNvPr>
          <p:cNvSpPr/>
          <p:nvPr/>
        </p:nvSpPr>
        <p:spPr>
          <a:xfrm>
            <a:off x="1451879" y="4831592"/>
            <a:ext cx="1076106" cy="232953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motorway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C31B31B-E826-DFED-DFD2-0F3154F0042A}"/>
              </a:ext>
            </a:extLst>
          </p:cNvPr>
          <p:cNvSpPr/>
          <p:nvPr/>
        </p:nvSpPr>
        <p:spPr>
          <a:xfrm>
            <a:off x="3237511" y="5883122"/>
            <a:ext cx="694890" cy="32856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school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5A7DC6-2CEC-877E-2C39-6EF025BFED4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923" y="5653500"/>
            <a:ext cx="472852" cy="259441"/>
          </a:xfrm>
          <a:prstGeom prst="rect">
            <a:avLst/>
          </a:prstGeom>
          <a:noFill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9984A6A-085C-2548-6FA4-9B6AF905407C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3" r="4709" b="3395"/>
          <a:stretch/>
        </p:blipFill>
        <p:spPr>
          <a:xfrm flipV="1">
            <a:off x="249066" y="4676350"/>
            <a:ext cx="950862" cy="495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82244E6-4F69-76D8-BB4C-1BDE638BE4B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252" y="4636244"/>
            <a:ext cx="1016845" cy="253326"/>
          </a:xfrm>
          <a:prstGeom prst="rect">
            <a:avLst/>
          </a:prstGeom>
          <a:noFill/>
        </p:spPr>
      </p:pic>
      <p:pic>
        <p:nvPicPr>
          <p:cNvPr id="6" name="Picture 5" descr="A black background with purple letters&#10;&#10;Description automatically generated with low confidence">
            <a:extLst>
              <a:ext uri="{FF2B5EF4-FFF2-40B4-BE49-F238E27FC236}">
                <a16:creationId xmlns:a16="http://schemas.microsoft.com/office/drawing/2014/main" id="{D8CFF146-2BE5-D57A-F36E-F773BE07F9F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625" y="5519659"/>
            <a:ext cx="893561" cy="433261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B2DAE9E-00F4-3D77-3F29-5ACCD725FD2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304" y="5334536"/>
            <a:ext cx="258798" cy="485407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23D0000-26E3-066D-FBEE-A137D99E708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444" y="5439773"/>
            <a:ext cx="330901" cy="386909"/>
          </a:xfrm>
          <a:prstGeom prst="rect">
            <a:avLst/>
          </a:prstGeom>
          <a:noFill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EA096A-61AD-8446-FB3B-919FA9A0C8B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99" y="4693925"/>
            <a:ext cx="737124" cy="144206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A26E88-F1B6-E171-C260-8CEC4C1A7F12}"/>
              </a:ext>
            </a:extLst>
          </p:cNvPr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1" t="-19481" r="5172"/>
          <a:stretch/>
        </p:blipFill>
        <p:spPr bwMode="auto">
          <a:xfrm>
            <a:off x="1451879" y="4636244"/>
            <a:ext cx="1075422" cy="962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E8EBDCB-3D24-794C-EF30-2E5079B815E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045" y="5417784"/>
            <a:ext cx="438732" cy="305793"/>
          </a:xfrm>
          <a:prstGeom prst="rect">
            <a:avLst/>
          </a:prstGeom>
          <a:noFill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B1685CA-0487-0FE1-CAE7-B73A8F950442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19" y="5318883"/>
            <a:ext cx="371459" cy="379184"/>
          </a:xfrm>
          <a:prstGeom prst="rect">
            <a:avLst/>
          </a:prstGeom>
          <a:noFill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71BA7D0-AED5-2365-6937-FA5F0F136C6A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926" y="4458594"/>
            <a:ext cx="529505" cy="578754"/>
          </a:xfrm>
          <a:prstGeom prst="rect">
            <a:avLst/>
          </a:prstGeom>
          <a:noFill/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EE8830C-F830-AC99-0920-EBFE66A4A454}"/>
              </a:ext>
            </a:extLst>
          </p:cNvPr>
          <p:cNvSpPr/>
          <p:nvPr/>
        </p:nvSpPr>
        <p:spPr>
          <a:xfrm>
            <a:off x="5114940" y="5963037"/>
            <a:ext cx="810127" cy="28130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eeZee" panose="02000000000000000000" pitchFamily="2" charset="0"/>
                <a:ea typeface="+mn-ea"/>
                <a:cs typeface="+mn-cs"/>
              </a:rPr>
              <a:t>building</a:t>
            </a:r>
          </a:p>
        </p:txBody>
      </p:sp>
    </p:spTree>
    <p:extLst>
      <p:ext uri="{BB962C8B-B14F-4D97-AF65-F5344CB8AC3E}">
        <p14:creationId xmlns:p14="http://schemas.microsoft.com/office/powerpoint/2010/main" val="16136911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283a62-dbf0-4bf3-9286-04d2ea05a3ac" xsi:nil="true"/>
    <lcf76f155ced4ddcb4097134ff3c332f xmlns="7cdbce52-7c58-4c49-97cb-d953267058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B2C33678990A47B1AF89009D1432DE" ma:contentTypeVersion="20" ma:contentTypeDescription="Create a new document." ma:contentTypeScope="" ma:versionID="84df53de33849cc1350260a811e69c19">
  <xsd:schema xmlns:xsd="http://www.w3.org/2001/XMLSchema" xmlns:xs="http://www.w3.org/2001/XMLSchema" xmlns:p="http://schemas.microsoft.com/office/2006/metadata/properties" xmlns:ns1="http://schemas.microsoft.com/sharepoint/v3" xmlns:ns2="7cdbce52-7c58-4c49-97cb-d953267058b2" xmlns:ns3="84283a62-dbf0-4bf3-9286-04d2ea05a3ac" targetNamespace="http://schemas.microsoft.com/office/2006/metadata/properties" ma:root="true" ma:fieldsID="ee46e78e683096a74f44652e7f9427d2" ns1:_="" ns2:_="" ns3:_="">
    <xsd:import namespace="http://schemas.microsoft.com/sharepoint/v3"/>
    <xsd:import namespace="7cdbce52-7c58-4c49-97cb-d953267058b2"/>
    <xsd:import namespace="84283a62-dbf0-4bf3-9286-04d2ea05a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bce52-7c58-4c49-97cb-d95326705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83a62-dbf0-4bf3-9286-04d2ea05a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470466-aab1-4554-a355-bc87322591bc}" ma:internalName="TaxCatchAll" ma:showField="CatchAllData" ma:web="84283a62-dbf0-4bf3-9286-04d2ea05a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20F8DA-C4FB-4450-BACC-F5A742E79B9F}">
  <ds:schemaRefs>
    <ds:schemaRef ds:uri="http://purl.org/dc/terms/"/>
    <ds:schemaRef ds:uri="http://schemas.microsoft.com/office/2006/metadata/properties"/>
    <ds:schemaRef ds:uri="http://purl.org/dc/elements/1.1/"/>
    <ds:schemaRef ds:uri="84283a62-dbf0-4bf3-9286-04d2ea05a3ac"/>
    <ds:schemaRef ds:uri="http://www.w3.org/XML/1998/namespace"/>
    <ds:schemaRef ds:uri="http://schemas.microsoft.com/office/2006/documentManagement/types"/>
    <ds:schemaRef ds:uri="7cdbce52-7c58-4c49-97cb-d953267058b2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E2A2DEB3-1A39-4E32-A6E3-B9CA9A29A6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cdbce52-7c58-4c49-97cb-d953267058b2"/>
    <ds:schemaRef ds:uri="84283a62-dbf0-4bf3-9286-04d2ea05a3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145</Words>
  <Application>Microsoft Macintosh PowerPoint</Application>
  <PresentationFormat>A4 Paper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ABeeZee</vt:lpstr>
      <vt:lpstr>Roboto</vt:lpstr>
      <vt:lpstr>Arial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Proofreader – HS</cp:lastModifiedBy>
  <cp:revision>7</cp:revision>
  <dcterms:created xsi:type="dcterms:W3CDTF">2021-04-22T13:12:58Z</dcterms:created>
  <dcterms:modified xsi:type="dcterms:W3CDTF">2024-08-19T09:08:15Z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0x01010013B2C33678990A47B1AF89009D1432DE</vt:lpwstr>
  </property>
  <property fmtid="{D5CDD505-2E9C-101B-9397-08002B2CF9AE}" pid="3" name="MediaServiceImageTags">
    <vt:lpwstr/>
  </property>
</Properties>
</file>