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56" r:id="rId5"/>
  </p:sldIdLst>
  <p:sldSz cx="6858000" cy="9906000" type="A4"/>
  <p:notesSz cx="7104063" cy="10234613"/>
  <p:embeddedFontLst>
    <p:embeddedFont>
      <p:font typeface="United Curriculum" pitchFamily="2" charset="0"/>
      <p:regular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88A442"/>
    <a:srgbClr val="CAC3DF"/>
    <a:srgbClr val="553F6D"/>
    <a:srgbClr val="D7D1E7"/>
    <a:srgbClr val="99B567"/>
    <a:srgbClr val="335A85"/>
    <a:srgbClr val="FFFFEF"/>
    <a:srgbClr val="FFFFFF"/>
    <a:srgbClr val="4E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2" autoAdjust="0"/>
    <p:restoredTop sz="94694" autoAdjust="0"/>
  </p:normalViewPr>
  <p:slideViewPr>
    <p:cSldViewPr snapToGrid="0">
      <p:cViewPr varScale="1">
        <p:scale>
          <a:sx n="84" d="100"/>
          <a:sy n="84" d="100"/>
        </p:scale>
        <p:origin x="39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Lupton" userId="f1d8bff2-aebb-46ae-b972-0f228aff2aaf" providerId="ADAL" clId="{02E64442-F7CD-464E-9C4C-9DA6AB14A392}"/>
    <pc:docChg chg="modSld">
      <pc:chgData name="Elizabeth Lupton" userId="f1d8bff2-aebb-46ae-b972-0f228aff2aaf" providerId="ADAL" clId="{02E64442-F7CD-464E-9C4C-9DA6AB14A392}" dt="2024-05-09T08:23:52.897" v="6" actId="20577"/>
      <pc:docMkLst>
        <pc:docMk/>
      </pc:docMkLst>
      <pc:sldChg chg="modNotesTx">
        <pc:chgData name="Elizabeth Lupton" userId="f1d8bff2-aebb-46ae-b972-0f228aff2aaf" providerId="ADAL" clId="{02E64442-F7CD-464E-9C4C-9DA6AB14A392}" dt="2024-05-09T08:23:52.897" v="6" actId="20577"/>
        <pc:sldMkLst>
          <pc:docMk/>
          <pc:sldMk cId="1827672941" sldId="256"/>
        </pc:sldMkLst>
      </pc:sldChg>
    </pc:docChg>
  </pc:docChgLst>
  <pc:docChgLst>
    <pc:chgData name="Charlie Cutler" userId="c5b094de-3707-4aae-994d-70175e9a1467" providerId="ADAL" clId="{0605BE8A-084E-4787-85F0-9F85C18562D2}"/>
    <pc:docChg chg="undo custSel modSld">
      <pc:chgData name="Charlie Cutler" userId="c5b094de-3707-4aae-994d-70175e9a1467" providerId="ADAL" clId="{0605BE8A-084E-4787-85F0-9F85C18562D2}" dt="2022-09-10T09:02:55.680" v="1587" actId="14100"/>
      <pc:docMkLst>
        <pc:docMk/>
      </pc:docMkLst>
      <pc:sldChg chg="addSp delSp modSp mod">
        <pc:chgData name="Charlie Cutler" userId="c5b094de-3707-4aae-994d-70175e9a1467" providerId="ADAL" clId="{0605BE8A-084E-4787-85F0-9F85C18562D2}" dt="2022-09-10T09:02:55.680" v="1587" actId="14100"/>
        <pc:sldMkLst>
          <pc:docMk/>
          <pc:sldMk cId="1827672941" sldId="256"/>
        </pc:sldMkLst>
        <pc:spChg chg="add del mod">
          <ac:chgData name="Charlie Cutler" userId="c5b094de-3707-4aae-994d-70175e9a1467" providerId="ADAL" clId="{0605BE8A-084E-4787-85F0-9F85C18562D2}" dt="2022-09-10T08:38:05.811" v="611" actId="478"/>
          <ac:spMkLst>
            <pc:docMk/>
            <pc:sldMk cId="1827672941" sldId="256"/>
            <ac:spMk id="2" creationId="{62749493-97E4-36A4-139B-C8964D109BB9}"/>
          </ac:spMkLst>
        </pc:spChg>
        <pc:spChg chg="add mod">
          <ac:chgData name="Charlie Cutler" userId="c5b094de-3707-4aae-994d-70175e9a1467" providerId="ADAL" clId="{0605BE8A-084E-4787-85F0-9F85C18562D2}" dt="2022-09-10T08:37:08.224" v="471" actId="1076"/>
          <ac:spMkLst>
            <pc:docMk/>
            <pc:sldMk cId="1827672941" sldId="256"/>
            <ac:spMk id="3" creationId="{DD6A5470-76F8-6597-D496-646CFE5F4E37}"/>
          </ac:spMkLst>
        </pc:spChg>
        <pc:spChg chg="mod">
          <ac:chgData name="Charlie Cutler" userId="c5b094de-3707-4aae-994d-70175e9a1467" providerId="ADAL" clId="{0605BE8A-084E-4787-85F0-9F85C18562D2}" dt="2022-09-10T08:32:57.503" v="42" actId="20577"/>
          <ac:spMkLst>
            <pc:docMk/>
            <pc:sldMk cId="1827672941" sldId="256"/>
            <ac:spMk id="4" creationId="{D7EAF5D2-7B6A-4D4B-B492-ADF7628BADEA}"/>
          </ac:spMkLst>
        </pc:spChg>
        <pc:spChg chg="mod">
          <ac:chgData name="Charlie Cutler" userId="c5b094de-3707-4aae-994d-70175e9a1467" providerId="ADAL" clId="{0605BE8A-084E-4787-85F0-9F85C18562D2}" dt="2022-09-10T08:41:33.377" v="787" actId="20577"/>
          <ac:spMkLst>
            <pc:docMk/>
            <pc:sldMk cId="1827672941" sldId="256"/>
            <ac:spMk id="5" creationId="{5EB6ECD2-36B3-4908-95DC-2FE942BEED31}"/>
          </ac:spMkLst>
        </pc:spChg>
        <pc:spChg chg="add mod">
          <ac:chgData name="Charlie Cutler" userId="c5b094de-3707-4aae-994d-70175e9a1467" providerId="ADAL" clId="{0605BE8A-084E-4787-85F0-9F85C18562D2}" dt="2022-09-10T08:37:08.224" v="471" actId="1076"/>
          <ac:spMkLst>
            <pc:docMk/>
            <pc:sldMk cId="1827672941" sldId="256"/>
            <ac:spMk id="6" creationId="{F1EADBDD-48BC-E550-0B9C-3EA13C3EF19C}"/>
          </ac:spMkLst>
        </pc:spChg>
        <pc:spChg chg="del mod">
          <ac:chgData name="Charlie Cutler" userId="c5b094de-3707-4aae-994d-70175e9a1467" providerId="ADAL" clId="{0605BE8A-084E-4787-85F0-9F85C18562D2}" dt="2022-09-10T08:37:03.777" v="470" actId="478"/>
          <ac:spMkLst>
            <pc:docMk/>
            <pc:sldMk cId="1827672941" sldId="256"/>
            <ac:spMk id="7" creationId="{A52227FB-D433-CC85-E9D7-5BD3DDCBCBC0}"/>
          </ac:spMkLst>
        </pc:spChg>
        <pc:spChg chg="mod">
          <ac:chgData name="Charlie Cutler" userId="c5b094de-3707-4aae-994d-70175e9a1467" providerId="ADAL" clId="{0605BE8A-084E-4787-85F0-9F85C18562D2}" dt="2022-09-10T09:02:55.680" v="1587" actId="14100"/>
          <ac:spMkLst>
            <pc:docMk/>
            <pc:sldMk cId="1827672941" sldId="256"/>
            <ac:spMk id="8" creationId="{0CE875A7-817D-9ED6-5F49-3BF62882FE1F}"/>
          </ac:spMkLst>
        </pc:spChg>
        <pc:spChg chg="del mod">
          <ac:chgData name="Charlie Cutler" userId="c5b094de-3707-4aae-994d-70175e9a1467" providerId="ADAL" clId="{0605BE8A-084E-4787-85F0-9F85C18562D2}" dt="2022-09-10T08:41:45.186" v="790" actId="478"/>
          <ac:spMkLst>
            <pc:docMk/>
            <pc:sldMk cId="1827672941" sldId="256"/>
            <ac:spMk id="9" creationId="{909F9164-2AE8-B34C-F582-271558DEC992}"/>
          </ac:spMkLst>
        </pc:spChg>
        <pc:spChg chg="mod">
          <ac:chgData name="Charlie Cutler" userId="c5b094de-3707-4aae-994d-70175e9a1467" providerId="ADAL" clId="{0605BE8A-084E-4787-85F0-9F85C18562D2}" dt="2022-09-10T08:32:49.483" v="23" actId="20577"/>
          <ac:spMkLst>
            <pc:docMk/>
            <pc:sldMk cId="1827672941" sldId="256"/>
            <ac:spMk id="10" creationId="{AFF72224-FAB0-7C60-61A2-5EEE16BE1E01}"/>
          </ac:spMkLst>
        </pc:spChg>
        <pc:spChg chg="add mod">
          <ac:chgData name="Charlie Cutler" userId="c5b094de-3707-4aae-994d-70175e9a1467" providerId="ADAL" clId="{0605BE8A-084E-4787-85F0-9F85C18562D2}" dt="2022-09-10T08:37:08.224" v="471" actId="1076"/>
          <ac:spMkLst>
            <pc:docMk/>
            <pc:sldMk cId="1827672941" sldId="256"/>
            <ac:spMk id="11" creationId="{9B7D0E7D-CE6D-7E00-7338-B90BB00F596A}"/>
          </ac:spMkLst>
        </pc:spChg>
        <pc:spChg chg="add mod">
          <ac:chgData name="Charlie Cutler" userId="c5b094de-3707-4aae-994d-70175e9a1467" providerId="ADAL" clId="{0605BE8A-084E-4787-85F0-9F85C18562D2}" dt="2022-09-10T08:37:08.224" v="471" actId="1076"/>
          <ac:spMkLst>
            <pc:docMk/>
            <pc:sldMk cId="1827672941" sldId="256"/>
            <ac:spMk id="12" creationId="{1DD923B4-DD99-841D-D2AD-2043A2EE01E3}"/>
          </ac:spMkLst>
        </pc:spChg>
        <pc:spChg chg="add mod">
          <ac:chgData name="Charlie Cutler" userId="c5b094de-3707-4aae-994d-70175e9a1467" providerId="ADAL" clId="{0605BE8A-084E-4787-85F0-9F85C18562D2}" dt="2022-09-10T08:38:43.718" v="658" actId="14100"/>
          <ac:spMkLst>
            <pc:docMk/>
            <pc:sldMk cId="1827672941" sldId="256"/>
            <ac:spMk id="13" creationId="{BC7BBEF4-96BE-60B7-53D5-554E57CBB96D}"/>
          </ac:spMkLst>
        </pc:spChg>
        <pc:spChg chg="add mod">
          <ac:chgData name="Charlie Cutler" userId="c5b094de-3707-4aae-994d-70175e9a1467" providerId="ADAL" clId="{0605BE8A-084E-4787-85F0-9F85C18562D2}" dt="2022-09-10T08:38:59.448" v="663" actId="14100"/>
          <ac:spMkLst>
            <pc:docMk/>
            <pc:sldMk cId="1827672941" sldId="256"/>
            <ac:spMk id="14" creationId="{09F42A3E-0AA2-561E-9328-86C2596C1737}"/>
          </ac:spMkLst>
        </pc:spChg>
        <pc:spChg chg="add mod">
          <ac:chgData name="Charlie Cutler" userId="c5b094de-3707-4aae-994d-70175e9a1467" providerId="ADAL" clId="{0605BE8A-084E-4787-85F0-9F85C18562D2}" dt="2022-09-10T08:38:40.398" v="657" actId="14100"/>
          <ac:spMkLst>
            <pc:docMk/>
            <pc:sldMk cId="1827672941" sldId="256"/>
            <ac:spMk id="15" creationId="{0846002D-A171-5980-17BE-351291DD0385}"/>
          </ac:spMkLst>
        </pc:spChg>
        <pc:spChg chg="add mod">
          <ac:chgData name="Charlie Cutler" userId="c5b094de-3707-4aae-994d-70175e9a1467" providerId="ADAL" clId="{0605BE8A-084E-4787-85F0-9F85C18562D2}" dt="2022-09-10T08:38:55.681" v="661" actId="14100"/>
          <ac:spMkLst>
            <pc:docMk/>
            <pc:sldMk cId="1827672941" sldId="256"/>
            <ac:spMk id="16" creationId="{47A12A6F-7590-C911-3805-2C00F36573EC}"/>
          </ac:spMkLst>
        </pc:spChg>
        <pc:spChg chg="add mod">
          <ac:chgData name="Charlie Cutler" userId="c5b094de-3707-4aae-994d-70175e9a1467" providerId="ADAL" clId="{0605BE8A-084E-4787-85F0-9F85C18562D2}" dt="2022-09-10T08:47:59.507" v="1365" actId="1076"/>
          <ac:spMkLst>
            <pc:docMk/>
            <pc:sldMk cId="1827672941" sldId="256"/>
            <ac:spMk id="24" creationId="{0BF46507-3004-1B78-2009-9136942354F4}"/>
          </ac:spMkLst>
        </pc:spChg>
        <pc:spChg chg="add mod">
          <ac:chgData name="Charlie Cutler" userId="c5b094de-3707-4aae-994d-70175e9a1467" providerId="ADAL" clId="{0605BE8A-084E-4787-85F0-9F85C18562D2}" dt="2022-09-10T08:47:59.507" v="1365" actId="1076"/>
          <ac:spMkLst>
            <pc:docMk/>
            <pc:sldMk cId="1827672941" sldId="256"/>
            <ac:spMk id="25" creationId="{A1D60EDD-98EE-515F-6215-95B13513D74C}"/>
          </ac:spMkLst>
        </pc:spChg>
        <pc:spChg chg="add mod">
          <ac:chgData name="Charlie Cutler" userId="c5b094de-3707-4aae-994d-70175e9a1467" providerId="ADAL" clId="{0605BE8A-084E-4787-85F0-9F85C18562D2}" dt="2022-09-10T08:45:44.996" v="1182" actId="14100"/>
          <ac:spMkLst>
            <pc:docMk/>
            <pc:sldMk cId="1827672941" sldId="256"/>
            <ac:spMk id="26" creationId="{C42DEEB7-0F9E-FDC5-6A4F-E428785F3D60}"/>
          </ac:spMkLst>
        </pc:spChg>
        <pc:spChg chg="add del mod">
          <ac:chgData name="Charlie Cutler" userId="c5b094de-3707-4aae-994d-70175e9a1467" providerId="ADAL" clId="{0605BE8A-084E-4787-85F0-9F85C18562D2}" dt="2022-09-10T09:02:33.904" v="1581" actId="14100"/>
          <ac:spMkLst>
            <pc:docMk/>
            <pc:sldMk cId="1827672941" sldId="256"/>
            <ac:spMk id="27" creationId="{0B0E6A2B-8807-F18D-A39D-B30DA5C12FD8}"/>
          </ac:spMkLst>
        </pc:spChg>
        <pc:spChg chg="add mod">
          <ac:chgData name="Charlie Cutler" userId="c5b094de-3707-4aae-994d-70175e9a1467" providerId="ADAL" clId="{0605BE8A-084E-4787-85F0-9F85C18562D2}" dt="2022-09-10T08:45:39.918" v="1181" actId="14100"/>
          <ac:spMkLst>
            <pc:docMk/>
            <pc:sldMk cId="1827672941" sldId="256"/>
            <ac:spMk id="29" creationId="{5095384D-4227-0C53-53B3-303F207463F5}"/>
          </ac:spMkLst>
        </pc:spChg>
        <pc:spChg chg="add mod">
          <ac:chgData name="Charlie Cutler" userId="c5b094de-3707-4aae-994d-70175e9a1467" providerId="ADAL" clId="{0605BE8A-084E-4787-85F0-9F85C18562D2}" dt="2022-09-10T09:02:31.082" v="1580" actId="1076"/>
          <ac:spMkLst>
            <pc:docMk/>
            <pc:sldMk cId="1827672941" sldId="256"/>
            <ac:spMk id="42" creationId="{60705352-364D-2D62-FF12-86532903CFBB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46" creationId="{5DCBEC14-6AE5-D913-4C4C-07AE461A5A50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49" creationId="{72A43589-46B8-DF72-60F7-5FA6D9101481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0" creationId="{74071737-A743-BD62-A9A9-0A477F233C7E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1" creationId="{69C446B9-8350-37C1-33A8-5AA56A08ACF7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2" creationId="{95D9EB38-9AAA-6794-784D-7CDEE22E2A57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3" creationId="{6609C6DE-501B-0BDF-8263-AE941D88747F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5" creationId="{E8D6CF10-F24F-F19D-F1ED-FEC960A4BC4A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6" creationId="{D4A6E2CD-51B2-7007-A322-0F37E8E4F82A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8" creationId="{A7B6BDB3-11C7-20AA-9E83-6244BF7F21EB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59" creationId="{B8C83545-2E77-BF02-1F3B-0CC8BB54AA1C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0" creationId="{FA7A67D0-D826-BF34-D5ED-A4B49D85E82B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1" creationId="{20FC5DEE-F3FC-5E02-1D0A-E4CFF8E371F4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2" creationId="{CC2B02BA-DDB2-CC1C-D4E4-66531CAE36B9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3" creationId="{44E1B3EA-54ED-DB1D-79DB-6498BC7AAB68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4" creationId="{96E365CE-10AC-E798-AAA1-7434D8C89810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6" creationId="{ACFF1FF9-A4A8-4E52-C6D9-47CF4611BEA2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7" creationId="{8E989F76-E516-B62B-31BB-C008AAB0C5DA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8" creationId="{9F74F400-C11E-B6E9-5F02-009EDBC63A3B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69" creationId="{2C5AED0D-512F-3404-F33A-7161A1A16040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0" creationId="{7AB905A6-F3CD-4F9C-D06C-6513BF32F1CB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1" creationId="{EBB7FE9F-91B4-BCE3-F1E2-AD7B78D3C3AD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2" creationId="{C1951F6A-E0F0-AAC9-24A6-AA0F4B1442A2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3" creationId="{AE69A5CB-1FB5-6BEB-A585-B14BCE4B7DC2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4" creationId="{0FF6EDEC-2011-49AC-F011-458D0C990A32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5" creationId="{5A9DD547-143A-3769-34FD-2EB831913DF4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6" creationId="{C2A3F297-D8FF-D8D0-813E-2EED8A5B30A4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7" creationId="{6ECA79DA-2C6F-1F0F-B3FB-EC9A00E0B1ED}"/>
          </ac:spMkLst>
        </pc:spChg>
        <pc:spChg chg="mod">
          <ac:chgData name="Charlie Cutler" userId="c5b094de-3707-4aae-994d-70175e9a1467" providerId="ADAL" clId="{0605BE8A-084E-4787-85F0-9F85C18562D2}" dt="2022-09-10T08:49:51.495" v="1501"/>
          <ac:spMkLst>
            <pc:docMk/>
            <pc:sldMk cId="1827672941" sldId="256"/>
            <ac:spMk id="78" creationId="{E8FB208D-331E-57AA-5F53-93CC6ABF99D3}"/>
          </ac:spMkLst>
        </pc:spChg>
        <pc:spChg chg="add mod">
          <ac:chgData name="Charlie Cutler" userId="c5b094de-3707-4aae-994d-70175e9a1467" providerId="ADAL" clId="{0605BE8A-084E-4787-85F0-9F85C18562D2}" dt="2022-09-10T09:02:25.483" v="1578" actId="1076"/>
          <ac:spMkLst>
            <pc:docMk/>
            <pc:sldMk cId="1827672941" sldId="256"/>
            <ac:spMk id="79" creationId="{48085B77-8A6A-4C02-6738-70D05CCBA260}"/>
          </ac:spMkLst>
        </pc:spChg>
        <pc:spChg chg="add mod">
          <ac:chgData name="Charlie Cutler" userId="c5b094de-3707-4aae-994d-70175e9a1467" providerId="ADAL" clId="{0605BE8A-084E-4787-85F0-9F85C18562D2}" dt="2022-09-10T09:01:54.953" v="1542" actId="1076"/>
          <ac:spMkLst>
            <pc:docMk/>
            <pc:sldMk cId="1827672941" sldId="256"/>
            <ac:spMk id="80" creationId="{0876696E-CD8A-9F72-A800-CEB9230C355E}"/>
          </ac:spMkLst>
        </pc:spChg>
        <pc:grpChg chg="add mod">
          <ac:chgData name="Charlie Cutler" userId="c5b094de-3707-4aae-994d-70175e9a1467" providerId="ADAL" clId="{0605BE8A-084E-4787-85F0-9F85C18562D2}" dt="2022-09-10T09:01:59.992" v="1545" actId="1076"/>
          <ac:grpSpMkLst>
            <pc:docMk/>
            <pc:sldMk cId="1827672941" sldId="256"/>
            <ac:grpSpMk id="45" creationId="{D1BEA469-3F98-4CD3-C500-79DDAAC4DD78}"/>
          </ac:grpSpMkLst>
        </pc:grpChg>
        <pc:grpChg chg="mod">
          <ac:chgData name="Charlie Cutler" userId="c5b094de-3707-4aae-994d-70175e9a1467" providerId="ADAL" clId="{0605BE8A-084E-4787-85F0-9F85C18562D2}" dt="2022-09-10T08:49:51.495" v="1501"/>
          <ac:grpSpMkLst>
            <pc:docMk/>
            <pc:sldMk cId="1827672941" sldId="256"/>
            <ac:grpSpMk id="47" creationId="{9B873E45-52CA-8A5D-1079-22BE3EA38C7D}"/>
          </ac:grpSpMkLst>
        </pc:grpChg>
        <pc:grpChg chg="mod">
          <ac:chgData name="Charlie Cutler" userId="c5b094de-3707-4aae-994d-70175e9a1467" providerId="ADAL" clId="{0605BE8A-084E-4787-85F0-9F85C18562D2}" dt="2022-09-10T08:49:51.495" v="1501"/>
          <ac:grpSpMkLst>
            <pc:docMk/>
            <pc:sldMk cId="1827672941" sldId="256"/>
            <ac:grpSpMk id="48" creationId="{55E4943C-6713-613A-854D-15352D93A993}"/>
          </ac:grpSpMkLst>
        </pc:grpChg>
        <pc:grpChg chg="mod">
          <ac:chgData name="Charlie Cutler" userId="c5b094de-3707-4aae-994d-70175e9a1467" providerId="ADAL" clId="{0605BE8A-084E-4787-85F0-9F85C18562D2}" dt="2022-09-10T08:49:51.495" v="1501"/>
          <ac:grpSpMkLst>
            <pc:docMk/>
            <pc:sldMk cId="1827672941" sldId="256"/>
            <ac:grpSpMk id="54" creationId="{DD51779A-8F66-95A4-B10A-1AB02AA46FB4}"/>
          </ac:grpSpMkLst>
        </pc:grpChg>
        <pc:grpChg chg="mod">
          <ac:chgData name="Charlie Cutler" userId="c5b094de-3707-4aae-994d-70175e9a1467" providerId="ADAL" clId="{0605BE8A-084E-4787-85F0-9F85C18562D2}" dt="2022-09-10T08:49:51.495" v="1501"/>
          <ac:grpSpMkLst>
            <pc:docMk/>
            <pc:sldMk cId="1827672941" sldId="256"/>
            <ac:grpSpMk id="57" creationId="{A99066BE-DE85-D2ED-08EC-E2FFC948D7A2}"/>
          </ac:grpSpMkLst>
        </pc:grpChg>
        <pc:grpChg chg="mod">
          <ac:chgData name="Charlie Cutler" userId="c5b094de-3707-4aae-994d-70175e9a1467" providerId="ADAL" clId="{0605BE8A-084E-4787-85F0-9F85C18562D2}" dt="2022-09-10T08:49:51.495" v="1501"/>
          <ac:grpSpMkLst>
            <pc:docMk/>
            <pc:sldMk cId="1827672941" sldId="256"/>
            <ac:grpSpMk id="65" creationId="{8AE3D0A9-A9F2-CCAE-CC3C-F49E6AC0C238}"/>
          </ac:grpSpMkLst>
        </pc:grpChg>
        <pc:picChg chg="add mod">
          <ac:chgData name="Charlie Cutler" userId="c5b094de-3707-4aae-994d-70175e9a1467" providerId="ADAL" clId="{0605BE8A-084E-4787-85F0-9F85C18562D2}" dt="2022-09-10T08:39:15.679" v="669" actId="1076"/>
          <ac:picMkLst>
            <pc:docMk/>
            <pc:sldMk cId="1827672941" sldId="256"/>
            <ac:picMk id="17" creationId="{9C44D631-9F6E-1291-B87D-BC7048AD1065}"/>
          </ac:picMkLst>
        </pc:picChg>
        <pc:picChg chg="add mod">
          <ac:chgData name="Charlie Cutler" userId="c5b094de-3707-4aae-994d-70175e9a1467" providerId="ADAL" clId="{0605BE8A-084E-4787-85F0-9F85C18562D2}" dt="2022-09-10T08:39:53.812" v="675" actId="207"/>
          <ac:picMkLst>
            <pc:docMk/>
            <pc:sldMk cId="1827672941" sldId="256"/>
            <ac:picMk id="19" creationId="{6CC746E1-028B-0C8F-671F-C41075C083DC}"/>
          </ac:picMkLst>
        </pc:picChg>
        <pc:picChg chg="add mod">
          <ac:chgData name="Charlie Cutler" userId="c5b094de-3707-4aae-994d-70175e9a1467" providerId="ADAL" clId="{0605BE8A-084E-4787-85F0-9F85C18562D2}" dt="2022-09-10T08:40:30.625" v="686" actId="1076"/>
          <ac:picMkLst>
            <pc:docMk/>
            <pc:sldMk cId="1827672941" sldId="256"/>
            <ac:picMk id="21" creationId="{E907F82F-EDCE-D5DB-F3CE-79405289C37B}"/>
          </ac:picMkLst>
        </pc:picChg>
        <pc:picChg chg="add mod">
          <ac:chgData name="Charlie Cutler" userId="c5b094de-3707-4aae-994d-70175e9a1467" providerId="ADAL" clId="{0605BE8A-084E-4787-85F0-9F85C18562D2}" dt="2022-09-10T08:40:24.667" v="681" actId="1076"/>
          <ac:picMkLst>
            <pc:docMk/>
            <pc:sldMk cId="1827672941" sldId="256"/>
            <ac:picMk id="23" creationId="{FA8614EC-2AD3-1562-9BBF-807A9C1945E4}"/>
          </ac:picMkLst>
        </pc:picChg>
        <pc:picChg chg="add mod">
          <ac:chgData name="Charlie Cutler" userId="c5b094de-3707-4aae-994d-70175e9a1467" providerId="ADAL" clId="{0605BE8A-084E-4787-85F0-9F85C18562D2}" dt="2022-09-10T08:44:28.347" v="1005" actId="1076"/>
          <ac:picMkLst>
            <pc:docMk/>
            <pc:sldMk cId="1827672941" sldId="256"/>
            <ac:picMk id="28" creationId="{FDC72812-B8AC-3F08-8D9F-2F3B47F585A3}"/>
          </ac:picMkLst>
        </pc:picChg>
        <pc:picChg chg="add del mod">
          <ac:chgData name="Charlie Cutler" userId="c5b094de-3707-4aae-994d-70175e9a1467" providerId="ADAL" clId="{0605BE8A-084E-4787-85F0-9F85C18562D2}" dt="2022-09-10T08:47:00.026" v="1331"/>
          <ac:picMkLst>
            <pc:docMk/>
            <pc:sldMk cId="1827672941" sldId="256"/>
            <ac:picMk id="31" creationId="{0F2BF02F-EB92-B7A5-101B-678F7E5B1C84}"/>
          </ac:picMkLst>
        </pc:picChg>
        <pc:picChg chg="add mod">
          <ac:chgData name="Charlie Cutler" userId="c5b094de-3707-4aae-994d-70175e9a1467" providerId="ADAL" clId="{0605BE8A-084E-4787-85F0-9F85C18562D2}" dt="2022-09-10T08:47:59.507" v="1365" actId="1076"/>
          <ac:picMkLst>
            <pc:docMk/>
            <pc:sldMk cId="1827672941" sldId="256"/>
            <ac:picMk id="33" creationId="{5C0D5FCE-4C70-367E-B072-11A073D25302}"/>
          </ac:picMkLst>
        </pc:picChg>
        <pc:picChg chg="add del mod">
          <ac:chgData name="Charlie Cutler" userId="c5b094de-3707-4aae-994d-70175e9a1467" providerId="ADAL" clId="{0605BE8A-084E-4787-85F0-9F85C18562D2}" dt="2022-09-10T08:47:14.106" v="1343" actId="478"/>
          <ac:picMkLst>
            <pc:docMk/>
            <pc:sldMk cId="1827672941" sldId="256"/>
            <ac:picMk id="35" creationId="{FAC2B968-C70F-94A4-CF8A-CF1C95423A60}"/>
          </ac:picMkLst>
        </pc:picChg>
        <pc:picChg chg="add del mod">
          <ac:chgData name="Charlie Cutler" userId="c5b094de-3707-4aae-994d-70175e9a1467" providerId="ADAL" clId="{0605BE8A-084E-4787-85F0-9F85C18562D2}" dt="2022-09-10T08:47:12.780" v="1341" actId="478"/>
          <ac:picMkLst>
            <pc:docMk/>
            <pc:sldMk cId="1827672941" sldId="256"/>
            <ac:picMk id="37" creationId="{196D6752-2587-E325-3712-296C64E50922}"/>
          </ac:picMkLst>
        </pc:picChg>
        <pc:picChg chg="add del mod">
          <ac:chgData name="Charlie Cutler" userId="c5b094de-3707-4aae-994d-70175e9a1467" providerId="ADAL" clId="{0605BE8A-084E-4787-85F0-9F85C18562D2}" dt="2022-09-10T08:47:19.982" v="1347" actId="478"/>
          <ac:picMkLst>
            <pc:docMk/>
            <pc:sldMk cId="1827672941" sldId="256"/>
            <ac:picMk id="39" creationId="{5A89EF7B-EA5A-01FD-2A89-27513B7CFCF9}"/>
          </ac:picMkLst>
        </pc:picChg>
        <pc:picChg chg="add mod">
          <ac:chgData name="Charlie Cutler" userId="c5b094de-3707-4aae-994d-70175e9a1467" providerId="ADAL" clId="{0605BE8A-084E-4787-85F0-9F85C18562D2}" dt="2022-09-10T08:47:59.507" v="1365" actId="1076"/>
          <ac:picMkLst>
            <pc:docMk/>
            <pc:sldMk cId="1827672941" sldId="256"/>
            <ac:picMk id="41" creationId="{AD05283B-31BF-3E83-E886-B687C6753BFF}"/>
          </ac:picMkLst>
        </pc:picChg>
        <pc:picChg chg="add mod">
          <ac:chgData name="Charlie Cutler" userId="c5b094de-3707-4aae-994d-70175e9a1467" providerId="ADAL" clId="{0605BE8A-084E-4787-85F0-9F85C18562D2}" dt="2022-09-10T09:02:27.046" v="1579" actId="1076"/>
          <ac:picMkLst>
            <pc:docMk/>
            <pc:sldMk cId="1827672941" sldId="256"/>
            <ac:picMk id="43" creationId="{71442A77-2C10-25D4-6C74-186F836C8DDD}"/>
          </ac:picMkLst>
        </pc:picChg>
        <pc:picChg chg="add mod">
          <ac:chgData name="Charlie Cutler" userId="c5b094de-3707-4aae-994d-70175e9a1467" providerId="ADAL" clId="{0605BE8A-084E-4787-85F0-9F85C18562D2}" dt="2022-09-10T09:02:20.517" v="1576" actId="1076"/>
          <ac:picMkLst>
            <pc:docMk/>
            <pc:sldMk cId="1827672941" sldId="256"/>
            <ac:picMk id="44" creationId="{08F00D89-49C6-D4B5-A66D-FF8BE327D14D}"/>
          </ac:picMkLst>
        </pc:picChg>
      </pc:sldChg>
    </pc:docChg>
  </pc:docChgLst>
  <pc:docChgLst>
    <pc:chgData name="Elizabeth Lupton" userId="f1d8bff2-aebb-46ae-b972-0f228aff2aaf" providerId="ADAL" clId="{E0C761AF-8936-4865-A6BC-31D1243DE4F5}"/>
    <pc:docChg chg="modSld">
      <pc:chgData name="Elizabeth Lupton" userId="f1d8bff2-aebb-46ae-b972-0f228aff2aaf" providerId="ADAL" clId="{E0C761AF-8936-4865-A6BC-31D1243DE4F5}" dt="2023-09-25T13:41:32.248" v="240"/>
      <pc:docMkLst>
        <pc:docMk/>
      </pc:docMkLst>
      <pc:sldChg chg="modNotesTx">
        <pc:chgData name="Elizabeth Lupton" userId="f1d8bff2-aebb-46ae-b972-0f228aff2aaf" providerId="ADAL" clId="{E0C761AF-8936-4865-A6BC-31D1243DE4F5}" dt="2023-09-25T13:41:32.248" v="240"/>
        <pc:sldMkLst>
          <pc:docMk/>
          <pc:sldMk cId="1827672941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05/09/2024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23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Wind, water drop, thermometer – </a:t>
            </a:r>
            <a:r>
              <a:rPr lang="en-GB" b="0" dirty="0"/>
              <a:t>P</a:t>
            </a:r>
            <a:r>
              <a:rPr lang="en-GB" dirty="0"/>
              <a:t>owerPoint icon</a:t>
            </a:r>
          </a:p>
          <a:p>
            <a:r>
              <a:rPr lang="en-GB" b="1" dirty="0"/>
              <a:t>All other images –</a:t>
            </a:r>
            <a:r>
              <a:rPr lang="en-GB" dirty="0"/>
              <a:t> United Learning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722-A5C7-4E09-A010-6385BADDE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462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D0C58C57-8D25-4DB4-99E8-D555CC18F28E}"/>
              </a:ext>
            </a:extLst>
          </p:cNvPr>
          <p:cNvSpPr/>
          <p:nvPr userDrawn="1"/>
        </p:nvSpPr>
        <p:spPr>
          <a:xfrm>
            <a:off x="44132" y="251607"/>
            <a:ext cx="5850041" cy="656589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3366" y="49276"/>
            <a:ext cx="6771268" cy="95885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F3267F-A113-427B-A6D2-1F8CDB848A05}"/>
              </a:ext>
            </a:extLst>
          </p:cNvPr>
          <p:cNvGrpSpPr/>
          <p:nvPr userDrawn="1"/>
        </p:nvGrpSpPr>
        <p:grpSpPr>
          <a:xfrm>
            <a:off x="-757184" y="9300853"/>
            <a:ext cx="1555380" cy="1321435"/>
            <a:chOff x="-761406" y="6217602"/>
            <a:chExt cx="1555380" cy="1321435"/>
          </a:xfrm>
        </p:grpSpPr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68918E0C-25F0-41D7-B659-E7CEC738D921}"/>
                </a:ext>
              </a:extLst>
            </p:cNvPr>
            <p:cNvSpPr/>
            <p:nvPr userDrawn="1"/>
          </p:nvSpPr>
          <p:spPr>
            <a:xfrm>
              <a:off x="-761406" y="6217602"/>
              <a:ext cx="1555380" cy="1321435"/>
            </a:xfrm>
            <a:prstGeom prst="arc">
              <a:avLst>
                <a:gd name="adj1" fmla="val 16272534"/>
                <a:gd name="adj2" fmla="val 2009037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CBBA03-4677-409A-9E2C-13B8163B55F2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8" name="Picture 27" descr="Shape&#10;&#10;Description automatically generated with medium confidence">
            <a:extLst>
              <a:ext uri="{FF2B5EF4-FFF2-40B4-BE49-F238E27FC236}">
                <a16:creationId xmlns:a16="http://schemas.microsoft.com/office/drawing/2014/main" id="{30C6065E-CAF6-44D2-9518-09CD858824F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2" y="9440712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1320704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77" indent="-330177" algn="l" defTabSz="1320704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3" kern="1200">
          <a:solidFill>
            <a:schemeClr val="tx1"/>
          </a:solidFill>
          <a:latin typeface="+mn-lt"/>
          <a:ea typeface="+mn-ea"/>
          <a:cs typeface="+mn-cs"/>
        </a:defRPr>
      </a:lvl1pPr>
      <a:lvl2pPr marL="990528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8" kern="1200">
          <a:solidFill>
            <a:schemeClr val="tx1"/>
          </a:solidFill>
          <a:latin typeface="+mn-lt"/>
          <a:ea typeface="+mn-ea"/>
          <a:cs typeface="+mn-cs"/>
        </a:defRPr>
      </a:lvl2pPr>
      <a:lvl3pPr marL="1650880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23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584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93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28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64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2992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5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0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057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408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761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11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46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2815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D7EAF5D2-7B6A-4D4B-B492-ADF7628BADEA}"/>
              </a:ext>
            </a:extLst>
          </p:cNvPr>
          <p:cNvSpPr txBox="1">
            <a:spLocks/>
          </p:cNvSpPr>
          <p:nvPr/>
        </p:nvSpPr>
        <p:spPr>
          <a:xfrm>
            <a:off x="1946910" y="9637395"/>
            <a:ext cx="4872990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Science | Year 2 – Autumn 2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EB6ECD2-36B3-4908-95DC-2FE942BEED31}"/>
              </a:ext>
            </a:extLst>
          </p:cNvPr>
          <p:cNvSpPr/>
          <p:nvPr/>
        </p:nvSpPr>
        <p:spPr>
          <a:xfrm>
            <a:off x="50424" y="1035760"/>
            <a:ext cx="6726157" cy="412286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 survive, a</a:t>
            </a:r>
            <a:r>
              <a:rPr lang="en-US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ll animals – including humans – need…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0CE875A7-817D-9ED6-5F49-3BF62882FE1F}"/>
              </a:ext>
            </a:extLst>
          </p:cNvPr>
          <p:cNvSpPr/>
          <p:nvPr/>
        </p:nvSpPr>
        <p:spPr>
          <a:xfrm flipH="1">
            <a:off x="512254" y="4600990"/>
            <a:ext cx="6307643" cy="412286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To stay healthy, humans need…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AFF72224-FAB0-7C60-61A2-5EEE16BE1E01}"/>
              </a:ext>
            </a:extLst>
          </p:cNvPr>
          <p:cNvSpPr txBox="1">
            <a:spLocks/>
          </p:cNvSpPr>
          <p:nvPr/>
        </p:nvSpPr>
        <p:spPr>
          <a:xfrm>
            <a:off x="88357" y="251608"/>
            <a:ext cx="5496897" cy="6565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000" b="1" spc="100" dirty="0">
                <a:effectLst/>
                <a:latin typeface="United Curriculum" pitchFamily="2" charset="0"/>
                <a:ea typeface="Andika"/>
                <a:cs typeface="Andika"/>
              </a:rPr>
              <a:t>Needs of animals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DD6A5470-76F8-6597-D496-646CFE5F4E37}"/>
              </a:ext>
            </a:extLst>
          </p:cNvPr>
          <p:cNvSpPr/>
          <p:nvPr/>
        </p:nvSpPr>
        <p:spPr>
          <a:xfrm>
            <a:off x="50018" y="1673640"/>
            <a:ext cx="3256853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food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EADBDD-48BC-E550-0B9C-3EA13C3EF19C}"/>
              </a:ext>
            </a:extLst>
          </p:cNvPr>
          <p:cNvSpPr txBox="1">
            <a:spLocks/>
          </p:cNvSpPr>
          <p:nvPr/>
        </p:nvSpPr>
        <p:spPr>
          <a:xfrm>
            <a:off x="50425" y="1959342"/>
            <a:ext cx="3378576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Animals need to eat to grow, get energy to move and repair.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9B7D0E7D-CE6D-7E00-7338-B90BB00F596A}"/>
              </a:ext>
            </a:extLst>
          </p:cNvPr>
          <p:cNvSpPr/>
          <p:nvPr/>
        </p:nvSpPr>
        <p:spPr>
          <a:xfrm>
            <a:off x="50018" y="2953649"/>
            <a:ext cx="3256853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DD923B4-DD99-841D-D2AD-2043A2EE01E3}"/>
              </a:ext>
            </a:extLst>
          </p:cNvPr>
          <p:cNvSpPr txBox="1">
            <a:spLocks/>
          </p:cNvSpPr>
          <p:nvPr/>
        </p:nvSpPr>
        <p:spPr>
          <a:xfrm>
            <a:off x="50425" y="3239351"/>
            <a:ext cx="3378576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Animals get water by drinking and eating food. They lose it in sweat, urine and tears.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BC7BBEF4-96BE-60B7-53D5-554E57CBB96D}"/>
              </a:ext>
            </a:extLst>
          </p:cNvPr>
          <p:cNvSpPr/>
          <p:nvPr/>
        </p:nvSpPr>
        <p:spPr>
          <a:xfrm flipH="1">
            <a:off x="3745281" y="1673640"/>
            <a:ext cx="3042100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oxygen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09F42A3E-0AA2-561E-9328-86C2596C1737}"/>
              </a:ext>
            </a:extLst>
          </p:cNvPr>
          <p:cNvSpPr/>
          <p:nvPr/>
        </p:nvSpPr>
        <p:spPr>
          <a:xfrm flipH="1">
            <a:off x="3745281" y="3365568"/>
            <a:ext cx="3042100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right temperature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0846002D-A171-5980-17BE-351291DD0385}"/>
              </a:ext>
            </a:extLst>
          </p:cNvPr>
          <p:cNvSpPr txBox="1">
            <a:spLocks/>
          </p:cNvSpPr>
          <p:nvPr/>
        </p:nvSpPr>
        <p:spPr>
          <a:xfrm>
            <a:off x="3745282" y="1959342"/>
            <a:ext cx="3062294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Some animals get oxygen by breathing air. Others get it from the water through gills.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7A12A6F-7590-C911-3805-2C00F36573EC}"/>
              </a:ext>
            </a:extLst>
          </p:cNvPr>
          <p:cNvSpPr txBox="1">
            <a:spLocks/>
          </p:cNvSpPr>
          <p:nvPr/>
        </p:nvSpPr>
        <p:spPr>
          <a:xfrm>
            <a:off x="3745282" y="3678529"/>
            <a:ext cx="2755726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Some like it hot, and some like it cold!</a:t>
            </a:r>
          </a:p>
        </p:txBody>
      </p:sp>
      <p:pic>
        <p:nvPicPr>
          <p:cNvPr id="17" name="Picture 16" descr="A picture containing shape&#10;&#10;Description automatically generated">
            <a:extLst>
              <a:ext uri="{FF2B5EF4-FFF2-40B4-BE49-F238E27FC236}">
                <a16:creationId xmlns:a16="http://schemas.microsoft.com/office/drawing/2014/main" id="{9C44D631-9F6E-1291-B87D-BC7048AD1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18476">
            <a:off x="2922543" y="1345898"/>
            <a:ext cx="531375" cy="744687"/>
          </a:xfrm>
          <a:prstGeom prst="rect">
            <a:avLst/>
          </a:prstGeom>
        </p:spPr>
      </p:pic>
      <p:pic>
        <p:nvPicPr>
          <p:cNvPr id="19" name="Graphic 18" descr="Windy with solid fill">
            <a:extLst>
              <a:ext uri="{FF2B5EF4-FFF2-40B4-BE49-F238E27FC236}">
                <a16:creationId xmlns:a16="http://schemas.microsoft.com/office/drawing/2014/main" id="{6CC746E1-028B-0C8F-671F-C41075C08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979639">
            <a:off x="5959194" y="1418431"/>
            <a:ext cx="796119" cy="796119"/>
          </a:xfrm>
          <a:prstGeom prst="rect">
            <a:avLst/>
          </a:prstGeom>
        </p:spPr>
      </p:pic>
      <p:pic>
        <p:nvPicPr>
          <p:cNvPr id="21" name="Graphic 20" descr="Thermometer with solid fill">
            <a:extLst>
              <a:ext uri="{FF2B5EF4-FFF2-40B4-BE49-F238E27FC236}">
                <a16:creationId xmlns:a16="http://schemas.microsoft.com/office/drawing/2014/main" id="{E907F82F-EDCE-D5DB-F3CE-79405289C3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13777" y="3199167"/>
            <a:ext cx="596539" cy="596539"/>
          </a:xfrm>
          <a:prstGeom prst="rect">
            <a:avLst/>
          </a:prstGeom>
        </p:spPr>
      </p:pic>
      <p:pic>
        <p:nvPicPr>
          <p:cNvPr id="23" name="Graphic 22" descr="Water with solid fill">
            <a:extLst>
              <a:ext uri="{FF2B5EF4-FFF2-40B4-BE49-F238E27FC236}">
                <a16:creationId xmlns:a16="http://schemas.microsoft.com/office/drawing/2014/main" id="{FA8614EC-2AD3-1562-9BBF-807A9C1945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82175" y="2788663"/>
            <a:ext cx="612110" cy="612110"/>
          </a:xfrm>
          <a:prstGeom prst="rect">
            <a:avLst/>
          </a:prstGeom>
        </p:spPr>
      </p:pic>
      <p:sp>
        <p:nvSpPr>
          <p:cNvPr id="24" name="Rectangle 11">
            <a:extLst>
              <a:ext uri="{FF2B5EF4-FFF2-40B4-BE49-F238E27FC236}">
                <a16:creationId xmlns:a16="http://schemas.microsoft.com/office/drawing/2014/main" id="{0BF46507-3004-1B78-2009-9136942354F4}"/>
              </a:ext>
            </a:extLst>
          </p:cNvPr>
          <p:cNvSpPr/>
          <p:nvPr/>
        </p:nvSpPr>
        <p:spPr>
          <a:xfrm>
            <a:off x="49611" y="5122774"/>
            <a:ext cx="6307642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… a healthy, balanced diet.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A1D60EDD-98EE-515F-6215-95B13513D74C}"/>
              </a:ext>
            </a:extLst>
          </p:cNvPr>
          <p:cNvSpPr txBox="1">
            <a:spLocks/>
          </p:cNvSpPr>
          <p:nvPr/>
        </p:nvSpPr>
        <p:spPr>
          <a:xfrm>
            <a:off x="50018" y="5363755"/>
            <a:ext cx="4872990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Our diet should contain all the nutrients we need and be low in sugar, salt and fat.</a:t>
            </a: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C42DEEB7-0F9E-FDC5-6A4F-E428785F3D60}"/>
              </a:ext>
            </a:extLst>
          </p:cNvPr>
          <p:cNvSpPr/>
          <p:nvPr/>
        </p:nvSpPr>
        <p:spPr>
          <a:xfrm>
            <a:off x="49610" y="7858887"/>
            <a:ext cx="6564131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… to get enough exercise.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0B0E6A2B-8807-F18D-A39D-B30DA5C12FD8}"/>
              </a:ext>
            </a:extLst>
          </p:cNvPr>
          <p:cNvSpPr/>
          <p:nvPr/>
        </p:nvSpPr>
        <p:spPr>
          <a:xfrm flipH="1">
            <a:off x="388307" y="6360149"/>
            <a:ext cx="6399074" cy="312961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… to practise personal hygiene.</a:t>
            </a:r>
            <a:endParaRPr lang="en-GB" sz="11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FDC72812-B8AC-3F08-8D9F-2F3B47F585A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1" y="8552549"/>
            <a:ext cx="947979" cy="981091"/>
          </a:xfrm>
          <a:prstGeom prst="rect">
            <a:avLst/>
          </a:prstGeom>
        </p:spPr>
      </p:pic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5095384D-4227-0C53-53B3-303F207463F5}"/>
              </a:ext>
            </a:extLst>
          </p:cNvPr>
          <p:cNvSpPr txBox="1">
            <a:spLocks/>
          </p:cNvSpPr>
          <p:nvPr/>
        </p:nvSpPr>
        <p:spPr>
          <a:xfrm>
            <a:off x="49611" y="8140263"/>
            <a:ext cx="6451397" cy="41228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Exercise helps us maintain a healthy weight, makes our muscles and bones strong and helps us sleep and feel better.</a:t>
            </a:r>
          </a:p>
          <a:p>
            <a:r>
              <a:rPr lang="en-US" dirty="0">
                <a:latin typeface="United Curriculum" pitchFamily="2" charset="0"/>
              </a:rPr>
              <a:t>We should exercise for 60 minutes a day.</a:t>
            </a:r>
          </a:p>
        </p:txBody>
      </p:sp>
      <p:pic>
        <p:nvPicPr>
          <p:cNvPr id="33" name="Picture 32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5C0D5FCE-4C70-367E-B072-11A073D2530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655">
            <a:off x="4876043" y="5469734"/>
            <a:ext cx="494204" cy="768905"/>
          </a:xfrm>
          <a:prstGeom prst="rect">
            <a:avLst/>
          </a:prstGeom>
        </p:spPr>
      </p:pic>
      <p:pic>
        <p:nvPicPr>
          <p:cNvPr id="41" name="Picture 40" descr="Logo, icon&#10;&#10;Description automatically generated">
            <a:extLst>
              <a:ext uri="{FF2B5EF4-FFF2-40B4-BE49-F238E27FC236}">
                <a16:creationId xmlns:a16="http://schemas.microsoft.com/office/drawing/2014/main" id="{AD05283B-31BF-3E83-E886-B687C6753BF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454" y="5454942"/>
            <a:ext cx="616986" cy="677008"/>
          </a:xfrm>
          <a:prstGeom prst="rect">
            <a:avLst/>
          </a:prstGeom>
        </p:spPr>
      </p:pic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60705352-364D-2D62-FF12-86532903CFBB}"/>
              </a:ext>
            </a:extLst>
          </p:cNvPr>
          <p:cNvSpPr txBox="1">
            <a:spLocks/>
          </p:cNvSpPr>
          <p:nvPr/>
        </p:nvSpPr>
        <p:spPr>
          <a:xfrm>
            <a:off x="2807815" y="6631025"/>
            <a:ext cx="1698133" cy="116901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change socks and underwear every day</a:t>
            </a:r>
          </a:p>
        </p:txBody>
      </p:sp>
      <p:pic>
        <p:nvPicPr>
          <p:cNvPr id="43" name="Picture 42" descr="Icon&#10;&#10;Description automatically generated">
            <a:extLst>
              <a:ext uri="{FF2B5EF4-FFF2-40B4-BE49-F238E27FC236}">
                <a16:creationId xmlns:a16="http://schemas.microsoft.com/office/drawing/2014/main" id="{71442A77-2C10-25D4-6C74-186F836C8DD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286" y="6836359"/>
            <a:ext cx="665891" cy="799498"/>
          </a:xfrm>
          <a:prstGeom prst="rect">
            <a:avLst/>
          </a:prstGeom>
        </p:spPr>
      </p:pic>
      <p:pic>
        <p:nvPicPr>
          <p:cNvPr id="44" name="Picture 43" descr="A picture containing shape&#10;&#10;Description automatically generated">
            <a:extLst>
              <a:ext uri="{FF2B5EF4-FFF2-40B4-BE49-F238E27FC236}">
                <a16:creationId xmlns:a16="http://schemas.microsoft.com/office/drawing/2014/main" id="{08F00D89-49C6-D4B5-A66D-FF8BE327D14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5" y="7024021"/>
            <a:ext cx="652106" cy="554743"/>
          </a:xfrm>
          <a:prstGeom prst="rect">
            <a:avLst/>
          </a:prstGeom>
        </p:spPr>
      </p:pic>
      <p:grpSp>
        <p:nvGrpSpPr>
          <p:cNvPr id="45" name="Graphic 205">
            <a:extLst>
              <a:ext uri="{FF2B5EF4-FFF2-40B4-BE49-F238E27FC236}">
                <a16:creationId xmlns:a16="http://schemas.microsoft.com/office/drawing/2014/main" id="{D1BEA469-3F98-4CD3-C500-79DDAAC4DD78}"/>
              </a:ext>
            </a:extLst>
          </p:cNvPr>
          <p:cNvGrpSpPr/>
          <p:nvPr/>
        </p:nvGrpSpPr>
        <p:grpSpPr>
          <a:xfrm>
            <a:off x="4545718" y="6985814"/>
            <a:ext cx="754580" cy="653872"/>
            <a:chOff x="482840" y="6550499"/>
            <a:chExt cx="2521018" cy="2184352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DCBEC14-6AE5-D913-4C4C-07AE461A5A50}"/>
                </a:ext>
              </a:extLst>
            </p:cNvPr>
            <p:cNvSpPr/>
            <p:nvPr/>
          </p:nvSpPr>
          <p:spPr>
            <a:xfrm>
              <a:off x="482840" y="6550499"/>
              <a:ext cx="2521018" cy="2184352"/>
            </a:xfrm>
            <a:custGeom>
              <a:avLst/>
              <a:gdLst>
                <a:gd name="connsiteX0" fmla="*/ 1891648 w 2521018"/>
                <a:gd name="connsiteY0" fmla="*/ 2183248 h 2184352"/>
                <a:gd name="connsiteX1" fmla="*/ 631138 w 2521018"/>
                <a:gd name="connsiteY1" fmla="*/ 2184353 h 2184352"/>
                <a:gd name="connsiteX2" fmla="*/ 0 w 2521018"/>
                <a:gd name="connsiteY2" fmla="*/ 1093171 h 2184352"/>
                <a:gd name="connsiteX3" fmla="*/ 629371 w 2521018"/>
                <a:gd name="connsiteY3" fmla="*/ 994 h 2184352"/>
                <a:gd name="connsiteX4" fmla="*/ 1889880 w 2521018"/>
                <a:gd name="connsiteY4" fmla="*/ 0 h 2184352"/>
                <a:gd name="connsiteX5" fmla="*/ 2521019 w 2521018"/>
                <a:gd name="connsiteY5" fmla="*/ 1091182 h 2184352"/>
                <a:gd name="connsiteX6" fmla="*/ 1891648 w 2521018"/>
                <a:gd name="connsiteY6" fmla="*/ 2183248 h 2184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21018" h="2184352">
                  <a:moveTo>
                    <a:pt x="1891648" y="2183248"/>
                  </a:moveTo>
                  <a:lnTo>
                    <a:pt x="631138" y="2184353"/>
                  </a:lnTo>
                  <a:lnTo>
                    <a:pt x="0" y="1093171"/>
                  </a:lnTo>
                  <a:lnTo>
                    <a:pt x="629371" y="994"/>
                  </a:lnTo>
                  <a:lnTo>
                    <a:pt x="1889880" y="0"/>
                  </a:lnTo>
                  <a:lnTo>
                    <a:pt x="2521019" y="1091182"/>
                  </a:lnTo>
                  <a:lnTo>
                    <a:pt x="1891648" y="2183248"/>
                  </a:lnTo>
                  <a:close/>
                </a:path>
              </a:pathLst>
            </a:custGeom>
            <a:solidFill>
              <a:srgbClr val="BAE1F7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grpSp>
          <p:nvGrpSpPr>
            <p:cNvPr id="47" name="Graphic 205">
              <a:extLst>
                <a:ext uri="{FF2B5EF4-FFF2-40B4-BE49-F238E27FC236}">
                  <a16:creationId xmlns:a16="http://schemas.microsoft.com/office/drawing/2014/main" id="{9B873E45-52CA-8A5D-1079-22BE3EA38C7D}"/>
                </a:ext>
              </a:extLst>
            </p:cNvPr>
            <p:cNvGrpSpPr/>
            <p:nvPr/>
          </p:nvGrpSpPr>
          <p:grpSpPr>
            <a:xfrm>
              <a:off x="1433412" y="6630579"/>
              <a:ext cx="1261063" cy="1621985"/>
              <a:chOff x="1433412" y="6630579"/>
              <a:chExt cx="1261063" cy="1621985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6ECA79DA-2C6F-1F0F-B3FB-EC9A00E0B1ED}"/>
                  </a:ext>
                </a:extLst>
              </p:cNvPr>
              <p:cNvSpPr/>
              <p:nvPr/>
            </p:nvSpPr>
            <p:spPr>
              <a:xfrm>
                <a:off x="1433412" y="6910150"/>
                <a:ext cx="1029952" cy="1342414"/>
              </a:xfrm>
              <a:custGeom>
                <a:avLst/>
                <a:gdLst>
                  <a:gd name="connsiteX0" fmla="*/ 735188 w 1029952"/>
                  <a:gd name="connsiteY0" fmla="*/ 10262 h 1342414"/>
                  <a:gd name="connsiteX1" fmla="*/ 408905 w 1029952"/>
                  <a:gd name="connsiteY1" fmla="*/ 443134 h 1342414"/>
                  <a:gd name="connsiteX2" fmla="*/ 7955 w 1029952"/>
                  <a:gd name="connsiteY2" fmla="*/ 985908 h 1342414"/>
                  <a:gd name="connsiteX3" fmla="*/ 7734 w 1029952"/>
                  <a:gd name="connsiteY3" fmla="*/ 1011534 h 1342414"/>
                  <a:gd name="connsiteX4" fmla="*/ 23860 w 1029952"/>
                  <a:gd name="connsiteY4" fmla="*/ 1029979 h 1342414"/>
                  <a:gd name="connsiteX5" fmla="*/ 57328 w 1029952"/>
                  <a:gd name="connsiteY5" fmla="*/ 1009656 h 1342414"/>
                  <a:gd name="connsiteX6" fmla="*/ 121833 w 1029952"/>
                  <a:gd name="connsiteY6" fmla="*/ 923059 h 1342414"/>
                  <a:gd name="connsiteX7" fmla="*/ 147127 w 1029952"/>
                  <a:gd name="connsiteY7" fmla="*/ 923722 h 1342414"/>
                  <a:gd name="connsiteX8" fmla="*/ 15576 w 1029952"/>
                  <a:gd name="connsiteY8" fmla="*/ 1130825 h 1342414"/>
                  <a:gd name="connsiteX9" fmla="*/ 3868 w 1029952"/>
                  <a:gd name="connsiteY9" fmla="*/ 1180419 h 1342414"/>
                  <a:gd name="connsiteX10" fmla="*/ 50369 w 1029952"/>
                  <a:gd name="connsiteY10" fmla="*/ 1201184 h 1342414"/>
                  <a:gd name="connsiteX11" fmla="*/ 97423 w 1029952"/>
                  <a:gd name="connsiteY11" fmla="*/ 1146510 h 1342414"/>
                  <a:gd name="connsiteX12" fmla="*/ 214947 w 1029952"/>
                  <a:gd name="connsiteY12" fmla="*/ 995628 h 1342414"/>
                  <a:gd name="connsiteX13" fmla="*/ 231515 w 1029952"/>
                  <a:gd name="connsiteY13" fmla="*/ 995628 h 1342414"/>
                  <a:gd name="connsiteX14" fmla="*/ 225109 w 1029952"/>
                  <a:gd name="connsiteY14" fmla="*/ 1017608 h 1342414"/>
                  <a:gd name="connsiteX15" fmla="*/ 55340 w 1029952"/>
                  <a:gd name="connsiteY15" fmla="*/ 1268783 h 1342414"/>
                  <a:gd name="connsiteX16" fmla="*/ 53020 w 1029952"/>
                  <a:gd name="connsiteY16" fmla="*/ 1306889 h 1342414"/>
                  <a:gd name="connsiteX17" fmla="*/ 85162 w 1029952"/>
                  <a:gd name="connsiteY17" fmla="*/ 1327435 h 1342414"/>
                  <a:gd name="connsiteX18" fmla="*/ 142267 w 1029952"/>
                  <a:gd name="connsiteY18" fmla="*/ 1288223 h 1342414"/>
                  <a:gd name="connsiteX19" fmla="*/ 289724 w 1029952"/>
                  <a:gd name="connsiteY19" fmla="*/ 1091724 h 1342414"/>
                  <a:gd name="connsiteX20" fmla="*/ 322530 w 1029952"/>
                  <a:gd name="connsiteY20" fmla="*/ 1060023 h 1342414"/>
                  <a:gd name="connsiteX21" fmla="*/ 334790 w 1029952"/>
                  <a:gd name="connsiteY21" fmla="*/ 1079242 h 1342414"/>
                  <a:gd name="connsiteX22" fmla="*/ 325180 w 1029952"/>
                  <a:gd name="connsiteY22" fmla="*/ 1101996 h 1342414"/>
                  <a:gd name="connsiteX23" fmla="*/ 204674 w 1029952"/>
                  <a:gd name="connsiteY23" fmla="*/ 1286456 h 1342414"/>
                  <a:gd name="connsiteX24" fmla="*/ 200477 w 1029952"/>
                  <a:gd name="connsiteY24" fmla="*/ 1326108 h 1342414"/>
                  <a:gd name="connsiteX25" fmla="*/ 240793 w 1029952"/>
                  <a:gd name="connsiteY25" fmla="*/ 1340579 h 1342414"/>
                  <a:gd name="connsiteX26" fmla="*/ 274482 w 1029952"/>
                  <a:gd name="connsiteY26" fmla="*/ 1316831 h 1342414"/>
                  <a:gd name="connsiteX27" fmla="*/ 437182 w 1029952"/>
                  <a:gd name="connsiteY27" fmla="*/ 1102548 h 1342414"/>
                  <a:gd name="connsiteX28" fmla="*/ 536039 w 1029952"/>
                  <a:gd name="connsiteY28" fmla="*/ 955975 h 1342414"/>
                  <a:gd name="connsiteX29" fmla="*/ 591266 w 1029952"/>
                  <a:gd name="connsiteY29" fmla="*/ 953987 h 1342414"/>
                  <a:gd name="connsiteX30" fmla="*/ 599881 w 1029952"/>
                  <a:gd name="connsiteY30" fmla="*/ 987013 h 1342414"/>
                  <a:gd name="connsiteX31" fmla="*/ 582871 w 1029952"/>
                  <a:gd name="connsiteY31" fmla="*/ 1081562 h 1342414"/>
                  <a:gd name="connsiteX32" fmla="*/ 590603 w 1029952"/>
                  <a:gd name="connsiteY32" fmla="*/ 1139109 h 1342414"/>
                  <a:gd name="connsiteX33" fmla="*/ 626501 w 1029952"/>
                  <a:gd name="connsiteY33" fmla="*/ 1175338 h 1342414"/>
                  <a:gd name="connsiteX34" fmla="*/ 667369 w 1029952"/>
                  <a:gd name="connsiteY34" fmla="*/ 1149381 h 1342414"/>
                  <a:gd name="connsiteX35" fmla="*/ 673997 w 1029952"/>
                  <a:gd name="connsiteY35" fmla="*/ 1044670 h 1342414"/>
                  <a:gd name="connsiteX36" fmla="*/ 693436 w 1029952"/>
                  <a:gd name="connsiteY36" fmla="*/ 675972 h 1342414"/>
                  <a:gd name="connsiteX37" fmla="*/ 801903 w 1029952"/>
                  <a:gd name="connsiteY37" fmla="*/ 420822 h 1342414"/>
                  <a:gd name="connsiteX38" fmla="*/ 1026457 w 1029952"/>
                  <a:gd name="connsiteY38" fmla="*/ 238240 h 1342414"/>
                  <a:gd name="connsiteX39" fmla="*/ 933786 w 1029952"/>
                  <a:gd name="connsiteY39" fmla="*/ 40968 h 1342414"/>
                  <a:gd name="connsiteX40" fmla="*/ 735078 w 1029952"/>
                  <a:gd name="connsiteY40" fmla="*/ 10151 h 1342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029952" h="1342414">
                    <a:moveTo>
                      <a:pt x="735188" y="10262"/>
                    </a:moveTo>
                    <a:cubicBezTo>
                      <a:pt x="628047" y="156393"/>
                      <a:pt x="521017" y="302525"/>
                      <a:pt x="408905" y="443134"/>
                    </a:cubicBezTo>
                    <a:cubicBezTo>
                      <a:pt x="231404" y="585068"/>
                      <a:pt x="92784" y="774940"/>
                      <a:pt x="7955" y="985908"/>
                    </a:cubicBezTo>
                    <a:cubicBezTo>
                      <a:pt x="6850" y="994413"/>
                      <a:pt x="5745" y="1003139"/>
                      <a:pt x="7734" y="1011534"/>
                    </a:cubicBezTo>
                    <a:cubicBezTo>
                      <a:pt x="9722" y="1019928"/>
                      <a:pt x="15465" y="1027881"/>
                      <a:pt x="23860" y="1029979"/>
                    </a:cubicBezTo>
                    <a:cubicBezTo>
                      <a:pt x="37335" y="1033293"/>
                      <a:pt x="49044" y="1020812"/>
                      <a:pt x="57328" y="1009656"/>
                    </a:cubicBezTo>
                    <a:cubicBezTo>
                      <a:pt x="78645" y="980717"/>
                      <a:pt x="97533" y="949790"/>
                      <a:pt x="121833" y="923059"/>
                    </a:cubicBezTo>
                    <a:cubicBezTo>
                      <a:pt x="128129" y="916101"/>
                      <a:pt x="151214" y="915438"/>
                      <a:pt x="147127" y="923722"/>
                    </a:cubicBezTo>
                    <a:cubicBezTo>
                      <a:pt x="125920" y="966689"/>
                      <a:pt x="58432" y="1061017"/>
                      <a:pt x="15576" y="1130825"/>
                    </a:cubicBezTo>
                    <a:cubicBezTo>
                      <a:pt x="885" y="1141870"/>
                      <a:pt x="-4306" y="1163851"/>
                      <a:pt x="3868" y="1180419"/>
                    </a:cubicBezTo>
                    <a:cubicBezTo>
                      <a:pt x="12041" y="1196988"/>
                      <a:pt x="32586" y="1206155"/>
                      <a:pt x="50369" y="1201184"/>
                    </a:cubicBezTo>
                    <a:cubicBezTo>
                      <a:pt x="68152" y="1196214"/>
                      <a:pt x="86046" y="1161862"/>
                      <a:pt x="97423" y="1146510"/>
                    </a:cubicBezTo>
                    <a:cubicBezTo>
                      <a:pt x="144145" y="1083108"/>
                      <a:pt x="177392" y="1026997"/>
                      <a:pt x="214947" y="995628"/>
                    </a:cubicBezTo>
                    <a:cubicBezTo>
                      <a:pt x="221022" y="990548"/>
                      <a:pt x="228864" y="988117"/>
                      <a:pt x="231515" y="995628"/>
                    </a:cubicBezTo>
                    <a:cubicBezTo>
                      <a:pt x="234166" y="1003139"/>
                      <a:pt x="229527" y="1010981"/>
                      <a:pt x="225109" y="1017608"/>
                    </a:cubicBezTo>
                    <a:cubicBezTo>
                      <a:pt x="168335" y="1101223"/>
                      <a:pt x="111451" y="1184837"/>
                      <a:pt x="55340" y="1268783"/>
                    </a:cubicBezTo>
                    <a:cubicBezTo>
                      <a:pt x="47939" y="1279829"/>
                      <a:pt x="47055" y="1294961"/>
                      <a:pt x="53020" y="1306889"/>
                    </a:cubicBezTo>
                    <a:cubicBezTo>
                      <a:pt x="58985" y="1318819"/>
                      <a:pt x="71797" y="1326992"/>
                      <a:pt x="85162" y="1327435"/>
                    </a:cubicBezTo>
                    <a:cubicBezTo>
                      <a:pt x="109241" y="1328318"/>
                      <a:pt x="127687" y="1307332"/>
                      <a:pt x="142267" y="1288223"/>
                    </a:cubicBezTo>
                    <a:cubicBezTo>
                      <a:pt x="194623" y="1219962"/>
                      <a:pt x="243333" y="1161642"/>
                      <a:pt x="289724" y="1091724"/>
                    </a:cubicBezTo>
                    <a:cubicBezTo>
                      <a:pt x="296241" y="1081893"/>
                      <a:pt x="310932" y="1057704"/>
                      <a:pt x="322530" y="1060023"/>
                    </a:cubicBezTo>
                    <a:cubicBezTo>
                      <a:pt x="330703" y="1061680"/>
                      <a:pt x="335453" y="1070958"/>
                      <a:pt x="334790" y="1079242"/>
                    </a:cubicBezTo>
                    <a:cubicBezTo>
                      <a:pt x="334127" y="1087526"/>
                      <a:pt x="329599" y="1095037"/>
                      <a:pt x="325180" y="1101996"/>
                    </a:cubicBezTo>
                    <a:cubicBezTo>
                      <a:pt x="286190" y="1164182"/>
                      <a:pt x="246316" y="1225595"/>
                      <a:pt x="204674" y="1286456"/>
                    </a:cubicBezTo>
                    <a:cubicBezTo>
                      <a:pt x="199593" y="1299048"/>
                      <a:pt x="196059" y="1313185"/>
                      <a:pt x="200477" y="1326108"/>
                    </a:cubicBezTo>
                    <a:cubicBezTo>
                      <a:pt x="204895" y="1338922"/>
                      <a:pt x="228312" y="1345991"/>
                      <a:pt x="240793" y="1340579"/>
                    </a:cubicBezTo>
                    <a:cubicBezTo>
                      <a:pt x="246537" y="1338148"/>
                      <a:pt x="270505" y="1321580"/>
                      <a:pt x="274482" y="1316831"/>
                    </a:cubicBezTo>
                    <a:cubicBezTo>
                      <a:pt x="327500" y="1251551"/>
                      <a:pt x="387919" y="1170920"/>
                      <a:pt x="437182" y="1102548"/>
                    </a:cubicBezTo>
                    <a:cubicBezTo>
                      <a:pt x="489427" y="1030090"/>
                      <a:pt x="492078" y="992315"/>
                      <a:pt x="536039" y="955975"/>
                    </a:cubicBezTo>
                    <a:cubicBezTo>
                      <a:pt x="544985" y="948574"/>
                      <a:pt x="583424" y="945371"/>
                      <a:pt x="591266" y="953987"/>
                    </a:cubicBezTo>
                    <a:cubicBezTo>
                      <a:pt x="599108" y="962602"/>
                      <a:pt x="599881" y="975415"/>
                      <a:pt x="599881" y="987013"/>
                    </a:cubicBezTo>
                    <a:cubicBezTo>
                      <a:pt x="599881" y="1019818"/>
                      <a:pt x="586406" y="1049088"/>
                      <a:pt x="582871" y="1081562"/>
                    </a:cubicBezTo>
                    <a:cubicBezTo>
                      <a:pt x="579337" y="1099345"/>
                      <a:pt x="586627" y="1121326"/>
                      <a:pt x="590603" y="1139109"/>
                    </a:cubicBezTo>
                    <a:cubicBezTo>
                      <a:pt x="594690" y="1156782"/>
                      <a:pt x="608386" y="1173681"/>
                      <a:pt x="626501" y="1175338"/>
                    </a:cubicBezTo>
                    <a:cubicBezTo>
                      <a:pt x="643511" y="1176885"/>
                      <a:pt x="659416" y="1164514"/>
                      <a:pt x="667369" y="1149381"/>
                    </a:cubicBezTo>
                    <a:cubicBezTo>
                      <a:pt x="675322" y="1134249"/>
                      <a:pt x="667921" y="1061459"/>
                      <a:pt x="673997" y="1044670"/>
                    </a:cubicBezTo>
                    <a:cubicBezTo>
                      <a:pt x="718068" y="921623"/>
                      <a:pt x="723370" y="815698"/>
                      <a:pt x="693436" y="675972"/>
                    </a:cubicBezTo>
                    <a:cubicBezTo>
                      <a:pt x="697965" y="582196"/>
                      <a:pt x="744246" y="494937"/>
                      <a:pt x="801903" y="420822"/>
                    </a:cubicBezTo>
                    <a:cubicBezTo>
                      <a:pt x="859560" y="346707"/>
                      <a:pt x="938757" y="304623"/>
                      <a:pt x="1026457" y="238240"/>
                    </a:cubicBezTo>
                    <a:cubicBezTo>
                      <a:pt x="1045124" y="175502"/>
                      <a:pt x="985368" y="81395"/>
                      <a:pt x="933786" y="40968"/>
                    </a:cubicBezTo>
                    <a:cubicBezTo>
                      <a:pt x="882204" y="652"/>
                      <a:pt x="811402" y="-10504"/>
                      <a:pt x="735078" y="10151"/>
                    </a:cubicBezTo>
                    <a:close/>
                  </a:path>
                </a:pathLst>
              </a:custGeom>
              <a:solidFill>
                <a:srgbClr val="674C38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8FB208D-331E-57AA-5F53-93CC6ABF99D3}"/>
                  </a:ext>
                </a:extLst>
              </p:cNvPr>
              <p:cNvSpPr/>
              <p:nvPr/>
            </p:nvSpPr>
            <p:spPr>
              <a:xfrm>
                <a:off x="1988697" y="6630579"/>
                <a:ext cx="705778" cy="692254"/>
              </a:xfrm>
              <a:custGeom>
                <a:avLst/>
                <a:gdLst>
                  <a:gd name="connsiteX0" fmla="*/ 5495 w 705778"/>
                  <a:gd name="connsiteY0" fmla="*/ 497157 h 692254"/>
                  <a:gd name="connsiteX1" fmla="*/ 52549 w 705778"/>
                  <a:gd name="connsiteY1" fmla="*/ 587730 h 692254"/>
                  <a:gd name="connsiteX2" fmla="*/ 281743 w 705778"/>
                  <a:gd name="connsiteY2" fmla="*/ 692109 h 692254"/>
                  <a:gd name="connsiteX3" fmla="*/ 705778 w 705778"/>
                  <a:gd name="connsiteY3" fmla="*/ 476060 h 692254"/>
                  <a:gd name="connsiteX4" fmla="*/ 430415 w 705778"/>
                  <a:gd name="connsiteY4" fmla="*/ 0 h 692254"/>
                  <a:gd name="connsiteX5" fmla="*/ 5495 w 705778"/>
                  <a:gd name="connsiteY5" fmla="*/ 497157 h 6922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5778" h="692254">
                    <a:moveTo>
                      <a:pt x="5495" y="497157"/>
                    </a:moveTo>
                    <a:cubicBezTo>
                      <a:pt x="-14828" y="526538"/>
                      <a:pt x="25819" y="563982"/>
                      <a:pt x="52549" y="587730"/>
                    </a:cubicBezTo>
                    <a:cubicBezTo>
                      <a:pt x="116944" y="645056"/>
                      <a:pt x="195367" y="695312"/>
                      <a:pt x="281743" y="692109"/>
                    </a:cubicBezTo>
                    <a:cubicBezTo>
                      <a:pt x="450186" y="572266"/>
                      <a:pt x="705778" y="476060"/>
                      <a:pt x="705778" y="476060"/>
                    </a:cubicBezTo>
                    <a:lnTo>
                      <a:pt x="430415" y="0"/>
                    </a:lnTo>
                    <a:cubicBezTo>
                      <a:pt x="430415" y="0"/>
                      <a:pt x="212487" y="198819"/>
                      <a:pt x="5495" y="497157"/>
                    </a:cubicBezTo>
                    <a:close/>
                  </a:path>
                </a:pathLst>
              </a:custGeom>
              <a:solidFill>
                <a:srgbClr val="B73932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grpSp>
          <p:nvGrpSpPr>
            <p:cNvPr id="48" name="Graphic 205">
              <a:extLst>
                <a:ext uri="{FF2B5EF4-FFF2-40B4-BE49-F238E27FC236}">
                  <a16:creationId xmlns:a16="http://schemas.microsoft.com/office/drawing/2014/main" id="{55E4943C-6713-613A-854D-15352D93A993}"/>
                </a:ext>
              </a:extLst>
            </p:cNvPr>
            <p:cNvGrpSpPr/>
            <p:nvPr/>
          </p:nvGrpSpPr>
          <p:grpSpPr>
            <a:xfrm>
              <a:off x="861037" y="6640933"/>
              <a:ext cx="1306172" cy="1611672"/>
              <a:chOff x="861037" y="6640933"/>
              <a:chExt cx="1306172" cy="1611672"/>
            </a:xfrm>
          </p:grpSpPr>
          <p:grpSp>
            <p:nvGrpSpPr>
              <p:cNvPr id="65" name="Graphic 205">
                <a:extLst>
                  <a:ext uri="{FF2B5EF4-FFF2-40B4-BE49-F238E27FC236}">
                    <a16:creationId xmlns:a16="http://schemas.microsoft.com/office/drawing/2014/main" id="{8AE3D0A9-A9F2-CCAE-CC3C-F49E6AC0C238}"/>
                  </a:ext>
                </a:extLst>
              </p:cNvPr>
              <p:cNvGrpSpPr/>
              <p:nvPr/>
            </p:nvGrpSpPr>
            <p:grpSpPr>
              <a:xfrm>
                <a:off x="1081865" y="7192904"/>
                <a:ext cx="1085344" cy="1059702"/>
                <a:chOff x="1081865" y="7192904"/>
                <a:chExt cx="1085344" cy="1059702"/>
              </a:xfrm>
              <a:solidFill>
                <a:srgbClr val="09B0E7"/>
              </a:solidFill>
            </p:grpSpPr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EBB7FE9F-91B4-BCE3-F1E2-AD7B78D3C3AD}"/>
                    </a:ext>
                  </a:extLst>
                </p:cNvPr>
                <p:cNvSpPr/>
                <p:nvPr/>
              </p:nvSpPr>
              <p:spPr>
                <a:xfrm>
                  <a:off x="1180201" y="7192904"/>
                  <a:ext cx="987008" cy="1059702"/>
                </a:xfrm>
                <a:custGeom>
                  <a:avLst/>
                  <a:gdLst>
                    <a:gd name="connsiteX0" fmla="*/ 386090 w 987008"/>
                    <a:gd name="connsiteY0" fmla="*/ 0 h 1059702"/>
                    <a:gd name="connsiteX1" fmla="*/ 360354 w 987008"/>
                    <a:gd name="connsiteY1" fmla="*/ 288949 h 1059702"/>
                    <a:gd name="connsiteX2" fmla="*/ 299825 w 987008"/>
                    <a:gd name="connsiteY2" fmla="*/ 495058 h 1059702"/>
                    <a:gd name="connsiteX3" fmla="*/ 129172 w 987008"/>
                    <a:gd name="connsiteY3" fmla="*/ 526096 h 1059702"/>
                    <a:gd name="connsiteX4" fmla="*/ 85211 w 987008"/>
                    <a:gd name="connsiteY4" fmla="*/ 682721 h 1059702"/>
                    <a:gd name="connsiteX5" fmla="*/ 5132 w 987008"/>
                    <a:gd name="connsiteY5" fmla="*/ 850943 h 1059702"/>
                    <a:gd name="connsiteX6" fmla="*/ 193457 w 987008"/>
                    <a:gd name="connsiteY6" fmla="*/ 961729 h 1059702"/>
                    <a:gd name="connsiteX7" fmla="*/ 243935 w 987008"/>
                    <a:gd name="connsiteY7" fmla="*/ 1001382 h 1059702"/>
                    <a:gd name="connsiteX8" fmla="*/ 543930 w 987008"/>
                    <a:gd name="connsiteY8" fmla="*/ 1025904 h 1059702"/>
                    <a:gd name="connsiteX9" fmla="*/ 775774 w 987008"/>
                    <a:gd name="connsiteY9" fmla="*/ 898329 h 1059702"/>
                    <a:gd name="connsiteX10" fmla="*/ 924004 w 987008"/>
                    <a:gd name="connsiteY10" fmla="*/ 760481 h 1059702"/>
                    <a:gd name="connsiteX11" fmla="*/ 982104 w 987008"/>
                    <a:gd name="connsiteY11" fmla="*/ 541339 h 1059702"/>
                    <a:gd name="connsiteX12" fmla="*/ 942119 w 987008"/>
                    <a:gd name="connsiteY12" fmla="*/ 369692 h 1059702"/>
                    <a:gd name="connsiteX13" fmla="*/ 813108 w 987008"/>
                    <a:gd name="connsiteY13" fmla="*/ 392556 h 1059702"/>
                    <a:gd name="connsiteX14" fmla="*/ 732476 w 987008"/>
                    <a:gd name="connsiteY14" fmla="*/ 291711 h 1059702"/>
                    <a:gd name="connsiteX15" fmla="*/ 645548 w 987008"/>
                    <a:gd name="connsiteY15" fmla="*/ 341305 h 1059702"/>
                    <a:gd name="connsiteX16" fmla="*/ 597500 w 987008"/>
                    <a:gd name="connsiteY16" fmla="*/ 193737 h 1059702"/>
                    <a:gd name="connsiteX17" fmla="*/ 579496 w 987008"/>
                    <a:gd name="connsiteY17" fmla="*/ 1215 h 1059702"/>
                    <a:gd name="connsiteX18" fmla="*/ 386532 w 987008"/>
                    <a:gd name="connsiteY18" fmla="*/ 0 h 10597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987008" h="1059702">
                      <a:moveTo>
                        <a:pt x="386090" y="0"/>
                      </a:moveTo>
                      <a:cubicBezTo>
                        <a:pt x="386090" y="0"/>
                        <a:pt x="394926" y="142928"/>
                        <a:pt x="360354" y="288949"/>
                      </a:cubicBezTo>
                      <a:cubicBezTo>
                        <a:pt x="330642" y="414426"/>
                        <a:pt x="299825" y="495058"/>
                        <a:pt x="299825" y="495058"/>
                      </a:cubicBezTo>
                      <a:cubicBezTo>
                        <a:pt x="299825" y="495058"/>
                        <a:pt x="180534" y="481582"/>
                        <a:pt x="129172" y="526096"/>
                      </a:cubicBezTo>
                      <a:cubicBezTo>
                        <a:pt x="60027" y="586073"/>
                        <a:pt x="85211" y="682721"/>
                        <a:pt x="85211" y="682721"/>
                      </a:cubicBezTo>
                      <a:cubicBezTo>
                        <a:pt x="85211" y="682721"/>
                        <a:pt x="-24691" y="710003"/>
                        <a:pt x="5132" y="850943"/>
                      </a:cubicBezTo>
                      <a:cubicBezTo>
                        <a:pt x="22694" y="934447"/>
                        <a:pt x="109732" y="977745"/>
                        <a:pt x="193457" y="961729"/>
                      </a:cubicBezTo>
                      <a:lnTo>
                        <a:pt x="243935" y="1001382"/>
                      </a:lnTo>
                      <a:cubicBezTo>
                        <a:pt x="329979" y="1068981"/>
                        <a:pt x="448055" y="1078701"/>
                        <a:pt x="543930" y="1025904"/>
                      </a:cubicBezTo>
                      <a:lnTo>
                        <a:pt x="775774" y="898329"/>
                      </a:lnTo>
                      <a:lnTo>
                        <a:pt x="924004" y="760481"/>
                      </a:lnTo>
                      <a:cubicBezTo>
                        <a:pt x="966750" y="706248"/>
                        <a:pt x="999887" y="608053"/>
                        <a:pt x="982104" y="541339"/>
                      </a:cubicBezTo>
                      <a:cubicBezTo>
                        <a:pt x="968849" y="491413"/>
                        <a:pt x="996794" y="395980"/>
                        <a:pt x="942119" y="369692"/>
                      </a:cubicBezTo>
                      <a:cubicBezTo>
                        <a:pt x="878166" y="338875"/>
                        <a:pt x="813108" y="392556"/>
                        <a:pt x="813108" y="392556"/>
                      </a:cubicBezTo>
                      <a:cubicBezTo>
                        <a:pt x="813108" y="392556"/>
                        <a:pt x="823932" y="313912"/>
                        <a:pt x="732476" y="291711"/>
                      </a:cubicBezTo>
                      <a:cubicBezTo>
                        <a:pt x="680231" y="279009"/>
                        <a:pt x="645548" y="341305"/>
                        <a:pt x="645548" y="341305"/>
                      </a:cubicBezTo>
                      <a:cubicBezTo>
                        <a:pt x="645548" y="341305"/>
                        <a:pt x="612522" y="281881"/>
                        <a:pt x="597500" y="193737"/>
                      </a:cubicBezTo>
                      <a:cubicBezTo>
                        <a:pt x="580490" y="93887"/>
                        <a:pt x="579496" y="1215"/>
                        <a:pt x="579496" y="1215"/>
                      </a:cubicBezTo>
                      <a:lnTo>
                        <a:pt x="386532" y="0"/>
                      </a:ln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C1951F6A-E0F0-AAC9-24A6-AA0F4B1442A2}"/>
                    </a:ext>
                  </a:extLst>
                </p:cNvPr>
                <p:cNvSpPr/>
                <p:nvPr/>
              </p:nvSpPr>
              <p:spPr>
                <a:xfrm>
                  <a:off x="1346885" y="7358038"/>
                  <a:ext cx="99231" cy="104265"/>
                </a:xfrm>
                <a:custGeom>
                  <a:avLst/>
                  <a:gdLst>
                    <a:gd name="connsiteX0" fmla="*/ 99231 w 99231"/>
                    <a:gd name="connsiteY0" fmla="*/ 104265 h 104265"/>
                    <a:gd name="connsiteX1" fmla="*/ 89290 w 99231"/>
                    <a:gd name="connsiteY1" fmla="*/ 39429 h 104265"/>
                    <a:gd name="connsiteX2" fmla="*/ 31633 w 99231"/>
                    <a:gd name="connsiteY2" fmla="*/ 438 h 104265"/>
                    <a:gd name="connsiteX3" fmla="*/ 1258 w 99231"/>
                    <a:gd name="connsiteY3" fmla="*/ 42410 h 104265"/>
                    <a:gd name="connsiteX4" fmla="*/ 49858 w 99231"/>
                    <a:gd name="connsiteY4" fmla="*/ 76209 h 104265"/>
                    <a:gd name="connsiteX5" fmla="*/ 99231 w 99231"/>
                    <a:gd name="connsiteY5" fmla="*/ 104265 h 1042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99231" h="104265">
                      <a:moveTo>
                        <a:pt x="99231" y="104265"/>
                      </a:moveTo>
                      <a:cubicBezTo>
                        <a:pt x="98569" y="82284"/>
                        <a:pt x="97795" y="59752"/>
                        <a:pt x="89290" y="39429"/>
                      </a:cubicBezTo>
                      <a:cubicBezTo>
                        <a:pt x="79570" y="16454"/>
                        <a:pt x="57479" y="-3208"/>
                        <a:pt x="31633" y="438"/>
                      </a:cubicBezTo>
                      <a:cubicBezTo>
                        <a:pt x="10094" y="3531"/>
                        <a:pt x="-4486" y="21424"/>
                        <a:pt x="1258" y="42410"/>
                      </a:cubicBezTo>
                      <a:cubicBezTo>
                        <a:pt x="6670" y="62072"/>
                        <a:pt x="29866" y="71018"/>
                        <a:pt x="49858" y="76209"/>
                      </a:cubicBezTo>
                      <a:cubicBezTo>
                        <a:pt x="70403" y="81512"/>
                        <a:pt x="94261" y="89243"/>
                        <a:pt x="99231" y="104265"/>
                      </a:cubicBez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AE69A5CB-1FB5-6BEB-A585-B14BCE4B7DC2}"/>
                    </a:ext>
                  </a:extLst>
                </p:cNvPr>
                <p:cNvSpPr/>
                <p:nvPr/>
              </p:nvSpPr>
              <p:spPr>
                <a:xfrm>
                  <a:off x="1248628" y="7273343"/>
                  <a:ext cx="60594" cy="50431"/>
                </a:xfrm>
                <a:custGeom>
                  <a:avLst/>
                  <a:gdLst>
                    <a:gd name="connsiteX0" fmla="*/ 36777 w 60594"/>
                    <a:gd name="connsiteY0" fmla="*/ 303 h 50431"/>
                    <a:gd name="connsiteX1" fmla="*/ 2425 w 60594"/>
                    <a:gd name="connsiteY1" fmla="*/ 13778 h 50431"/>
                    <a:gd name="connsiteX2" fmla="*/ 24406 w 60594"/>
                    <a:gd name="connsiteY2" fmla="*/ 49014 h 50431"/>
                    <a:gd name="connsiteX3" fmla="*/ 59972 w 60594"/>
                    <a:gd name="connsiteY3" fmla="*/ 31341 h 50431"/>
                    <a:gd name="connsiteX4" fmla="*/ 36777 w 60594"/>
                    <a:gd name="connsiteY4" fmla="*/ 193 h 504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594" h="50431">
                      <a:moveTo>
                        <a:pt x="36777" y="303"/>
                      </a:moveTo>
                      <a:cubicBezTo>
                        <a:pt x="24737" y="2513"/>
                        <a:pt x="9715" y="3838"/>
                        <a:pt x="2425" y="13778"/>
                      </a:cubicBezTo>
                      <a:cubicBezTo>
                        <a:pt x="-6301" y="25818"/>
                        <a:pt x="10267" y="44153"/>
                        <a:pt x="24406" y="49014"/>
                      </a:cubicBezTo>
                      <a:cubicBezTo>
                        <a:pt x="38544" y="53874"/>
                        <a:pt x="56217" y="45811"/>
                        <a:pt x="59972" y="31341"/>
                      </a:cubicBezTo>
                      <a:cubicBezTo>
                        <a:pt x="63727" y="16982"/>
                        <a:pt x="49810" y="-2127"/>
                        <a:pt x="36777" y="193"/>
                      </a:cubicBez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FF6EDEC-2011-49AC-F011-458D0C990A32}"/>
                    </a:ext>
                  </a:extLst>
                </p:cNvPr>
                <p:cNvSpPr/>
                <p:nvPr/>
              </p:nvSpPr>
              <p:spPr>
                <a:xfrm>
                  <a:off x="1914002" y="7333374"/>
                  <a:ext cx="72088" cy="53267"/>
                </a:xfrm>
                <a:custGeom>
                  <a:avLst/>
                  <a:gdLst>
                    <a:gd name="connsiteX0" fmla="*/ 0 w 72088"/>
                    <a:gd name="connsiteY0" fmla="*/ 53267 h 53267"/>
                    <a:gd name="connsiteX1" fmla="*/ 18336 w 72088"/>
                    <a:gd name="connsiteY1" fmla="*/ 14277 h 53267"/>
                    <a:gd name="connsiteX2" fmla="*/ 59977 w 72088"/>
                    <a:gd name="connsiteY2" fmla="*/ 3121 h 53267"/>
                    <a:gd name="connsiteX3" fmla="*/ 64726 w 72088"/>
                    <a:gd name="connsiteY3" fmla="*/ 37693 h 53267"/>
                    <a:gd name="connsiteX4" fmla="*/ 31921 w 72088"/>
                    <a:gd name="connsiteY4" fmla="*/ 40565 h 53267"/>
                    <a:gd name="connsiteX5" fmla="*/ 111 w 72088"/>
                    <a:gd name="connsiteY5" fmla="*/ 53157 h 532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2088" h="53267">
                      <a:moveTo>
                        <a:pt x="0" y="53267"/>
                      </a:moveTo>
                      <a:cubicBezTo>
                        <a:pt x="4308" y="39460"/>
                        <a:pt x="8836" y="25212"/>
                        <a:pt x="18336" y="14277"/>
                      </a:cubicBezTo>
                      <a:cubicBezTo>
                        <a:pt x="28497" y="2569"/>
                        <a:pt x="45949" y="-4390"/>
                        <a:pt x="59977" y="3121"/>
                      </a:cubicBezTo>
                      <a:cubicBezTo>
                        <a:pt x="73232" y="10300"/>
                        <a:pt x="76766" y="28747"/>
                        <a:pt x="64726" y="37693"/>
                      </a:cubicBezTo>
                      <a:cubicBezTo>
                        <a:pt x="55890" y="44320"/>
                        <a:pt x="43077" y="41559"/>
                        <a:pt x="31921" y="40565"/>
                      </a:cubicBezTo>
                      <a:cubicBezTo>
                        <a:pt x="20766" y="39571"/>
                        <a:pt x="4970" y="43437"/>
                        <a:pt x="111" y="53157"/>
                      </a:cubicBez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5A9DD547-143A-3769-34FD-2EB831913DF4}"/>
                    </a:ext>
                  </a:extLst>
                </p:cNvPr>
                <p:cNvSpPr/>
                <p:nvPr/>
              </p:nvSpPr>
              <p:spPr>
                <a:xfrm>
                  <a:off x="2008798" y="7286334"/>
                  <a:ext cx="45503" cy="41306"/>
                </a:xfrm>
                <a:custGeom>
                  <a:avLst/>
                  <a:gdLst>
                    <a:gd name="connsiteX0" fmla="*/ 19856 w 45503"/>
                    <a:gd name="connsiteY0" fmla="*/ 1230 h 41306"/>
                    <a:gd name="connsiteX1" fmla="*/ 85 w 45503"/>
                    <a:gd name="connsiteY1" fmla="*/ 25198 h 41306"/>
                    <a:gd name="connsiteX2" fmla="*/ 26815 w 45503"/>
                    <a:gd name="connsiteY2" fmla="*/ 41104 h 41306"/>
                    <a:gd name="connsiteX3" fmla="*/ 45261 w 45503"/>
                    <a:gd name="connsiteY3" fmla="*/ 17688 h 41306"/>
                    <a:gd name="connsiteX4" fmla="*/ 19856 w 45503"/>
                    <a:gd name="connsiteY4" fmla="*/ 1230 h 41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5503" h="41306">
                      <a:moveTo>
                        <a:pt x="19856" y="1230"/>
                      </a:moveTo>
                      <a:cubicBezTo>
                        <a:pt x="10909" y="6531"/>
                        <a:pt x="1410" y="14926"/>
                        <a:pt x="85" y="25198"/>
                      </a:cubicBezTo>
                      <a:cubicBezTo>
                        <a:pt x="-1351" y="36244"/>
                        <a:pt x="15770" y="42540"/>
                        <a:pt x="26815" y="41104"/>
                      </a:cubicBezTo>
                      <a:cubicBezTo>
                        <a:pt x="37860" y="39668"/>
                        <a:pt x="47139" y="28622"/>
                        <a:pt x="45261" y="17688"/>
                      </a:cubicBezTo>
                      <a:cubicBezTo>
                        <a:pt x="43383" y="6753"/>
                        <a:pt x="28140" y="-3630"/>
                        <a:pt x="19856" y="1230"/>
                      </a:cubicBez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C2A3F297-D8FF-D8D0-813E-2EED8A5B30A4}"/>
                    </a:ext>
                  </a:extLst>
                </p:cNvPr>
                <p:cNvSpPr/>
                <p:nvPr/>
              </p:nvSpPr>
              <p:spPr>
                <a:xfrm>
                  <a:off x="1081865" y="7709280"/>
                  <a:ext cx="83695" cy="89777"/>
                </a:xfrm>
                <a:custGeom>
                  <a:avLst/>
                  <a:gdLst>
                    <a:gd name="connsiteX0" fmla="*/ 83696 w 83695"/>
                    <a:gd name="connsiteY0" fmla="*/ 111 h 89777"/>
                    <a:gd name="connsiteX1" fmla="*/ 29794 w 83695"/>
                    <a:gd name="connsiteY1" fmla="*/ 13475 h 89777"/>
                    <a:gd name="connsiteX2" fmla="*/ 1186 w 83695"/>
                    <a:gd name="connsiteY2" fmla="*/ 66162 h 89777"/>
                    <a:gd name="connsiteX3" fmla="*/ 37747 w 83695"/>
                    <a:gd name="connsiteY3" fmla="*/ 88364 h 89777"/>
                    <a:gd name="connsiteX4" fmla="*/ 83696 w 83695"/>
                    <a:gd name="connsiteY4" fmla="*/ 0 h 897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695" h="89777">
                      <a:moveTo>
                        <a:pt x="83696" y="111"/>
                      </a:moveTo>
                      <a:cubicBezTo>
                        <a:pt x="65250" y="2319"/>
                        <a:pt x="46252" y="4749"/>
                        <a:pt x="29794" y="13475"/>
                      </a:cubicBezTo>
                      <a:cubicBezTo>
                        <a:pt x="10796" y="23527"/>
                        <a:pt x="-4447" y="44071"/>
                        <a:pt x="1186" y="66162"/>
                      </a:cubicBezTo>
                      <a:cubicBezTo>
                        <a:pt x="5494" y="83062"/>
                        <a:pt x="21178" y="93776"/>
                        <a:pt x="37747" y="88364"/>
                      </a:cubicBezTo>
                      <a:cubicBezTo>
                        <a:pt x="69999" y="78092"/>
                        <a:pt x="58070" y="18556"/>
                        <a:pt x="83696" y="0"/>
                      </a:cubicBezTo>
                      <a:close/>
                    </a:path>
                  </a:pathLst>
                </a:custGeom>
                <a:solidFill>
                  <a:srgbClr val="09B0E7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ACFF1FF9-A4A8-4E52-C6D9-47CF4611BEA2}"/>
                  </a:ext>
                </a:extLst>
              </p:cNvPr>
              <p:cNvSpPr/>
              <p:nvPr/>
            </p:nvSpPr>
            <p:spPr>
              <a:xfrm>
                <a:off x="1728842" y="7247358"/>
                <a:ext cx="95029" cy="377644"/>
              </a:xfrm>
              <a:custGeom>
                <a:avLst/>
                <a:gdLst>
                  <a:gd name="connsiteX0" fmla="*/ 1916 w 95029"/>
                  <a:gd name="connsiteY0" fmla="*/ 111 h 377644"/>
                  <a:gd name="connsiteX1" fmla="*/ 95029 w 95029"/>
                  <a:gd name="connsiteY1" fmla="*/ 377645 h 377644"/>
                  <a:gd name="connsiteX2" fmla="*/ 67415 w 95029"/>
                  <a:gd name="connsiteY2" fmla="*/ 336445 h 377644"/>
                  <a:gd name="connsiteX3" fmla="*/ 1916 w 95029"/>
                  <a:gd name="connsiteY3" fmla="*/ 0 h 377644"/>
                  <a:gd name="connsiteX4" fmla="*/ 1916 w 95029"/>
                  <a:gd name="connsiteY4" fmla="*/ 0 h 377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029" h="377644">
                    <a:moveTo>
                      <a:pt x="1916" y="111"/>
                    </a:moveTo>
                    <a:cubicBezTo>
                      <a:pt x="8433" y="130668"/>
                      <a:pt x="26989" y="263655"/>
                      <a:pt x="95029" y="377645"/>
                    </a:cubicBezTo>
                    <a:cubicBezTo>
                      <a:pt x="86414" y="366489"/>
                      <a:pt x="74926" y="348706"/>
                      <a:pt x="67415" y="336445"/>
                    </a:cubicBezTo>
                    <a:cubicBezTo>
                      <a:pt x="8654" y="235490"/>
                      <a:pt x="-5816" y="114983"/>
                      <a:pt x="1916" y="0"/>
                    </a:cubicBezTo>
                    <a:lnTo>
                      <a:pt x="1916" y="0"/>
                    </a:lnTo>
                    <a:close/>
                  </a:path>
                </a:pathLst>
              </a:custGeom>
              <a:solidFill>
                <a:srgbClr val="BAE1F7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E989F76-E516-B62B-31BB-C008AAB0C5DA}"/>
                  </a:ext>
                </a:extLst>
              </p:cNvPr>
              <p:cNvSpPr/>
              <p:nvPr/>
            </p:nvSpPr>
            <p:spPr>
              <a:xfrm>
                <a:off x="1666677" y="7245811"/>
                <a:ext cx="16009" cy="450324"/>
              </a:xfrm>
              <a:custGeom>
                <a:avLst/>
                <a:gdLst>
                  <a:gd name="connsiteX0" fmla="*/ 2888 w 16009"/>
                  <a:gd name="connsiteY0" fmla="*/ 0 h 450324"/>
                  <a:gd name="connsiteX1" fmla="*/ 3882 w 16009"/>
                  <a:gd name="connsiteY1" fmla="*/ 450324 h 450324"/>
                  <a:gd name="connsiteX2" fmla="*/ 5429 w 16009"/>
                  <a:gd name="connsiteY2" fmla="*/ 422158 h 450324"/>
                  <a:gd name="connsiteX3" fmla="*/ 2888 w 16009"/>
                  <a:gd name="connsiteY3" fmla="*/ 0 h 450324"/>
                  <a:gd name="connsiteX4" fmla="*/ 2888 w 16009"/>
                  <a:gd name="connsiteY4" fmla="*/ 0 h 450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09" h="450324">
                    <a:moveTo>
                      <a:pt x="2888" y="0"/>
                    </a:moveTo>
                    <a:cubicBezTo>
                      <a:pt x="7638" y="149556"/>
                      <a:pt x="29287" y="301652"/>
                      <a:pt x="3882" y="450324"/>
                    </a:cubicBezTo>
                    <a:lnTo>
                      <a:pt x="5429" y="422158"/>
                    </a:lnTo>
                    <a:cubicBezTo>
                      <a:pt x="11614" y="281439"/>
                      <a:pt x="-6832" y="140609"/>
                      <a:pt x="2888" y="0"/>
                    </a:cubicBezTo>
                    <a:lnTo>
                      <a:pt x="2888" y="0"/>
                    </a:lnTo>
                    <a:close/>
                  </a:path>
                </a:pathLst>
              </a:custGeom>
              <a:solidFill>
                <a:srgbClr val="BAE1F7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F74F400-C11E-B6E9-5F02-009EDBC63A3B}"/>
                  </a:ext>
                </a:extLst>
              </p:cNvPr>
              <p:cNvSpPr/>
              <p:nvPr/>
            </p:nvSpPr>
            <p:spPr>
              <a:xfrm>
                <a:off x="1528736" y="7241062"/>
                <a:ext cx="79306" cy="481803"/>
              </a:xfrm>
              <a:custGeom>
                <a:avLst/>
                <a:gdLst>
                  <a:gd name="connsiteX0" fmla="*/ 79306 w 79306"/>
                  <a:gd name="connsiteY0" fmla="*/ 0 h 481803"/>
                  <a:gd name="connsiteX1" fmla="*/ 0 w 79306"/>
                  <a:gd name="connsiteY1" fmla="*/ 481803 h 481803"/>
                  <a:gd name="connsiteX2" fmla="*/ 8063 w 79306"/>
                  <a:gd name="connsiteY2" fmla="*/ 452312 h 481803"/>
                  <a:gd name="connsiteX3" fmla="*/ 79306 w 79306"/>
                  <a:gd name="connsiteY3" fmla="*/ 111 h 481803"/>
                  <a:gd name="connsiteX4" fmla="*/ 79306 w 79306"/>
                  <a:gd name="connsiteY4" fmla="*/ 111 h 481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306" h="481803">
                    <a:moveTo>
                      <a:pt x="79306" y="0"/>
                    </a:moveTo>
                    <a:cubicBezTo>
                      <a:pt x="76545" y="162810"/>
                      <a:pt x="58872" y="328935"/>
                      <a:pt x="0" y="481803"/>
                    </a:cubicBezTo>
                    <a:lnTo>
                      <a:pt x="8063" y="452312"/>
                    </a:lnTo>
                    <a:cubicBezTo>
                      <a:pt x="46281" y="304192"/>
                      <a:pt x="62628" y="151875"/>
                      <a:pt x="79306" y="111"/>
                    </a:cubicBezTo>
                    <a:lnTo>
                      <a:pt x="79306" y="111"/>
                    </a:lnTo>
                    <a:close/>
                  </a:path>
                </a:pathLst>
              </a:custGeom>
              <a:solidFill>
                <a:srgbClr val="BAE1F7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2C5AED0D-512F-3404-F33A-7161A1A16040}"/>
                  </a:ext>
                </a:extLst>
              </p:cNvPr>
              <p:cNvSpPr/>
              <p:nvPr/>
            </p:nvSpPr>
            <p:spPr>
              <a:xfrm>
                <a:off x="861037" y="6640933"/>
                <a:ext cx="904845" cy="468135"/>
              </a:xfrm>
              <a:custGeom>
                <a:avLst/>
                <a:gdLst>
                  <a:gd name="connsiteX0" fmla="*/ 150660 w 904845"/>
                  <a:gd name="connsiteY0" fmla="*/ 84968 h 468135"/>
                  <a:gd name="connsiteX1" fmla="*/ 403712 w 904845"/>
                  <a:gd name="connsiteY1" fmla="*/ 16596 h 468135"/>
                  <a:gd name="connsiteX2" fmla="*/ 691005 w 904845"/>
                  <a:gd name="connsiteY2" fmla="*/ 41780 h 468135"/>
                  <a:gd name="connsiteX3" fmla="*/ 779037 w 904845"/>
                  <a:gd name="connsiteY3" fmla="*/ 107169 h 468135"/>
                  <a:gd name="connsiteX4" fmla="*/ 779037 w 904845"/>
                  <a:gd name="connsiteY4" fmla="*/ 106838 h 468135"/>
                  <a:gd name="connsiteX5" fmla="*/ 903188 w 904845"/>
                  <a:gd name="connsiteY5" fmla="*/ 418983 h 468135"/>
                  <a:gd name="connsiteX6" fmla="*/ 904845 w 904845"/>
                  <a:gd name="connsiteY6" fmla="*/ 467031 h 468135"/>
                  <a:gd name="connsiteX7" fmla="*/ 698184 w 904845"/>
                  <a:gd name="connsiteY7" fmla="*/ 468135 h 468135"/>
                  <a:gd name="connsiteX8" fmla="*/ 697190 w 904845"/>
                  <a:gd name="connsiteY8" fmla="*/ 442952 h 468135"/>
                  <a:gd name="connsiteX9" fmla="*/ 643288 w 904845"/>
                  <a:gd name="connsiteY9" fmla="*/ 260259 h 468135"/>
                  <a:gd name="connsiteX10" fmla="*/ 643288 w 904845"/>
                  <a:gd name="connsiteY10" fmla="*/ 260259 h 468135"/>
                  <a:gd name="connsiteX11" fmla="*/ 556581 w 904845"/>
                  <a:gd name="connsiteY11" fmla="*/ 213979 h 468135"/>
                  <a:gd name="connsiteX12" fmla="*/ 397637 w 904845"/>
                  <a:gd name="connsiteY12" fmla="*/ 217072 h 468135"/>
                  <a:gd name="connsiteX13" fmla="*/ 0 w 904845"/>
                  <a:gd name="connsiteY13" fmla="*/ 345972 h 468135"/>
                  <a:gd name="connsiteX14" fmla="*/ 150550 w 904845"/>
                  <a:gd name="connsiteY14" fmla="*/ 84747 h 468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04845" h="468135">
                    <a:moveTo>
                      <a:pt x="150660" y="84968"/>
                    </a:moveTo>
                    <a:lnTo>
                      <a:pt x="403712" y="16596"/>
                    </a:lnTo>
                    <a:cubicBezTo>
                      <a:pt x="499255" y="-11680"/>
                      <a:pt x="602641" y="-4169"/>
                      <a:pt x="691005" y="41780"/>
                    </a:cubicBezTo>
                    <a:cubicBezTo>
                      <a:pt x="729332" y="61662"/>
                      <a:pt x="759045" y="85189"/>
                      <a:pt x="779037" y="107169"/>
                    </a:cubicBezTo>
                    <a:lnTo>
                      <a:pt x="779037" y="106838"/>
                    </a:lnTo>
                    <a:cubicBezTo>
                      <a:pt x="864308" y="200945"/>
                      <a:pt x="903188" y="284339"/>
                      <a:pt x="903188" y="418983"/>
                    </a:cubicBezTo>
                    <a:lnTo>
                      <a:pt x="904845" y="467031"/>
                    </a:lnTo>
                    <a:lnTo>
                      <a:pt x="698184" y="468135"/>
                    </a:lnTo>
                    <a:lnTo>
                      <a:pt x="697190" y="442952"/>
                    </a:lnTo>
                    <a:cubicBezTo>
                      <a:pt x="694871" y="380987"/>
                      <a:pt x="686366" y="304883"/>
                      <a:pt x="643288" y="260259"/>
                    </a:cubicBezTo>
                    <a:lnTo>
                      <a:pt x="643288" y="260259"/>
                    </a:lnTo>
                    <a:cubicBezTo>
                      <a:pt x="620756" y="236953"/>
                      <a:pt x="589939" y="222705"/>
                      <a:pt x="556581" y="213979"/>
                    </a:cubicBezTo>
                    <a:cubicBezTo>
                      <a:pt x="504447" y="200393"/>
                      <a:pt x="449440" y="202492"/>
                      <a:pt x="397637" y="217072"/>
                    </a:cubicBezTo>
                    <a:lnTo>
                      <a:pt x="0" y="345972"/>
                    </a:lnTo>
                    <a:lnTo>
                      <a:pt x="150550" y="84747"/>
                    </a:lnTo>
                    <a:close/>
                  </a:path>
                </a:pathLst>
              </a:custGeom>
              <a:solidFill>
                <a:srgbClr val="C6C8CE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7AB905A6-F3CD-4F9C-D06C-6513BF32F1CB}"/>
                  </a:ext>
                </a:extLst>
              </p:cNvPr>
              <p:cNvSpPr/>
              <p:nvPr/>
            </p:nvSpPr>
            <p:spPr>
              <a:xfrm>
                <a:off x="1528736" y="7108516"/>
                <a:ext cx="268294" cy="117192"/>
              </a:xfrm>
              <a:custGeom>
                <a:avLst/>
                <a:gdLst>
                  <a:gd name="connsiteX0" fmla="*/ 240791 w 268294"/>
                  <a:gd name="connsiteY0" fmla="*/ 0 h 117192"/>
                  <a:gd name="connsiteX1" fmla="*/ 268295 w 268294"/>
                  <a:gd name="connsiteY1" fmla="*/ 27503 h 117192"/>
                  <a:gd name="connsiteX2" fmla="*/ 268295 w 268294"/>
                  <a:gd name="connsiteY2" fmla="*/ 89689 h 117192"/>
                  <a:gd name="connsiteX3" fmla="*/ 240791 w 268294"/>
                  <a:gd name="connsiteY3" fmla="*/ 117192 h 117192"/>
                  <a:gd name="connsiteX4" fmla="*/ 27503 w 268294"/>
                  <a:gd name="connsiteY4" fmla="*/ 117192 h 117192"/>
                  <a:gd name="connsiteX5" fmla="*/ 0 w 268294"/>
                  <a:gd name="connsiteY5" fmla="*/ 89689 h 117192"/>
                  <a:gd name="connsiteX6" fmla="*/ 0 w 268294"/>
                  <a:gd name="connsiteY6" fmla="*/ 27503 h 117192"/>
                  <a:gd name="connsiteX7" fmla="*/ 27503 w 268294"/>
                  <a:gd name="connsiteY7" fmla="*/ 0 h 117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8294" h="117192">
                    <a:moveTo>
                      <a:pt x="240791" y="0"/>
                    </a:moveTo>
                    <a:cubicBezTo>
                      <a:pt x="255981" y="0"/>
                      <a:pt x="268295" y="12314"/>
                      <a:pt x="268295" y="27503"/>
                    </a:cubicBezTo>
                    <a:lnTo>
                      <a:pt x="268295" y="89689"/>
                    </a:lnTo>
                    <a:cubicBezTo>
                      <a:pt x="268295" y="104879"/>
                      <a:pt x="255981" y="117192"/>
                      <a:pt x="240791" y="117192"/>
                    </a:cubicBezTo>
                    <a:lnTo>
                      <a:pt x="27503" y="117192"/>
                    </a:lnTo>
                    <a:cubicBezTo>
                      <a:pt x="12314" y="117192"/>
                      <a:pt x="0" y="104879"/>
                      <a:pt x="0" y="89689"/>
                    </a:cubicBezTo>
                    <a:lnTo>
                      <a:pt x="0" y="27503"/>
                    </a:lnTo>
                    <a:cubicBezTo>
                      <a:pt x="0" y="12314"/>
                      <a:pt x="12314" y="0"/>
                      <a:pt x="27503" y="0"/>
                    </a:cubicBezTo>
                    <a:close/>
                  </a:path>
                </a:pathLst>
              </a:custGeom>
              <a:solidFill>
                <a:srgbClr val="D8DAE0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72A43589-46B8-DF72-60F7-5FA6D9101481}"/>
                </a:ext>
              </a:extLst>
            </p:cNvPr>
            <p:cNvSpPr/>
            <p:nvPr/>
          </p:nvSpPr>
          <p:spPr>
            <a:xfrm>
              <a:off x="1858002" y="7693043"/>
              <a:ext cx="308831" cy="308831"/>
            </a:xfrm>
            <a:custGeom>
              <a:avLst/>
              <a:gdLst>
                <a:gd name="connsiteX0" fmla="*/ 308831 w 308831"/>
                <a:gd name="connsiteY0" fmla="*/ 154416 h 308831"/>
                <a:gd name="connsiteX1" fmla="*/ 154416 w 308831"/>
                <a:gd name="connsiteY1" fmla="*/ 308831 h 308831"/>
                <a:gd name="connsiteX2" fmla="*/ 0 w 308831"/>
                <a:gd name="connsiteY2" fmla="*/ 154416 h 308831"/>
                <a:gd name="connsiteX3" fmla="*/ 154416 w 308831"/>
                <a:gd name="connsiteY3" fmla="*/ 0 h 308831"/>
                <a:gd name="connsiteX4" fmla="*/ 308831 w 308831"/>
                <a:gd name="connsiteY4" fmla="*/ 154416 h 30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831" h="308831">
                  <a:moveTo>
                    <a:pt x="308831" y="154416"/>
                  </a:moveTo>
                  <a:cubicBezTo>
                    <a:pt x="308831" y="239697"/>
                    <a:pt x="239697" y="308831"/>
                    <a:pt x="154416" y="308831"/>
                  </a:cubicBezTo>
                  <a:cubicBezTo>
                    <a:pt x="69134" y="308831"/>
                    <a:pt x="0" y="239697"/>
                    <a:pt x="0" y="154416"/>
                  </a:cubicBezTo>
                  <a:cubicBezTo>
                    <a:pt x="0" y="69134"/>
                    <a:pt x="69134" y="0"/>
                    <a:pt x="154416" y="0"/>
                  </a:cubicBezTo>
                  <a:cubicBezTo>
                    <a:pt x="239697" y="0"/>
                    <a:pt x="308831" y="69134"/>
                    <a:pt x="308831" y="154416"/>
                  </a:cubicBezTo>
                  <a:close/>
                </a:path>
              </a:pathLst>
            </a:custGeom>
            <a:solidFill>
              <a:srgbClr val="FFFFFF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4071737-A743-BD62-A9A9-0A477F233C7E}"/>
                </a:ext>
              </a:extLst>
            </p:cNvPr>
            <p:cNvSpPr/>
            <p:nvPr/>
          </p:nvSpPr>
          <p:spPr>
            <a:xfrm>
              <a:off x="1550496" y="7916493"/>
              <a:ext cx="233722" cy="233722"/>
            </a:xfrm>
            <a:custGeom>
              <a:avLst/>
              <a:gdLst>
                <a:gd name="connsiteX0" fmla="*/ 233722 w 233722"/>
                <a:gd name="connsiteY0" fmla="*/ 116861 h 233722"/>
                <a:gd name="connsiteX1" fmla="*/ 116861 w 233722"/>
                <a:gd name="connsiteY1" fmla="*/ 233722 h 233722"/>
                <a:gd name="connsiteX2" fmla="*/ 0 w 233722"/>
                <a:gd name="connsiteY2" fmla="*/ 116861 h 233722"/>
                <a:gd name="connsiteX3" fmla="*/ 116861 w 233722"/>
                <a:gd name="connsiteY3" fmla="*/ 0 h 233722"/>
                <a:gd name="connsiteX4" fmla="*/ 233722 w 233722"/>
                <a:gd name="connsiteY4" fmla="*/ 116861 h 233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722" h="233722">
                  <a:moveTo>
                    <a:pt x="233722" y="116861"/>
                  </a:moveTo>
                  <a:cubicBezTo>
                    <a:pt x="233722" y="181402"/>
                    <a:pt x="181402" y="233722"/>
                    <a:pt x="116861" y="233722"/>
                  </a:cubicBezTo>
                  <a:cubicBezTo>
                    <a:pt x="52320" y="233722"/>
                    <a:pt x="0" y="181402"/>
                    <a:pt x="0" y="116861"/>
                  </a:cubicBezTo>
                  <a:cubicBezTo>
                    <a:pt x="0" y="52320"/>
                    <a:pt x="52320" y="0"/>
                    <a:pt x="116861" y="0"/>
                  </a:cubicBezTo>
                  <a:cubicBezTo>
                    <a:pt x="181402" y="0"/>
                    <a:pt x="233722" y="52320"/>
                    <a:pt x="233722" y="116861"/>
                  </a:cubicBezTo>
                  <a:close/>
                </a:path>
              </a:pathLst>
            </a:custGeom>
            <a:solidFill>
              <a:srgbClr val="EDF5FB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C446B9-8350-37C1-33A8-5AA56A08ACF7}"/>
                </a:ext>
              </a:extLst>
            </p:cNvPr>
            <p:cNvSpPr/>
            <p:nvPr/>
          </p:nvSpPr>
          <p:spPr>
            <a:xfrm>
              <a:off x="1207423" y="8094656"/>
              <a:ext cx="118407" cy="113105"/>
            </a:xfrm>
            <a:custGeom>
              <a:avLst/>
              <a:gdLst>
                <a:gd name="connsiteX0" fmla="*/ 118407 w 118407"/>
                <a:gd name="connsiteY0" fmla="*/ 56553 h 113105"/>
                <a:gd name="connsiteX1" fmla="*/ 59204 w 118407"/>
                <a:gd name="connsiteY1" fmla="*/ 113106 h 113105"/>
                <a:gd name="connsiteX2" fmla="*/ 0 w 118407"/>
                <a:gd name="connsiteY2" fmla="*/ 56553 h 113105"/>
                <a:gd name="connsiteX3" fmla="*/ 59204 w 118407"/>
                <a:gd name="connsiteY3" fmla="*/ 0 h 113105"/>
                <a:gd name="connsiteX4" fmla="*/ 118407 w 118407"/>
                <a:gd name="connsiteY4" fmla="*/ 56553 h 11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407" h="113105">
                  <a:moveTo>
                    <a:pt x="118407" y="56553"/>
                  </a:moveTo>
                  <a:cubicBezTo>
                    <a:pt x="118407" y="87786"/>
                    <a:pt x="91901" y="113106"/>
                    <a:pt x="59204" y="113106"/>
                  </a:cubicBezTo>
                  <a:cubicBezTo>
                    <a:pt x="26506" y="113106"/>
                    <a:pt x="0" y="87786"/>
                    <a:pt x="0" y="56553"/>
                  </a:cubicBezTo>
                  <a:cubicBezTo>
                    <a:pt x="0" y="25320"/>
                    <a:pt x="26506" y="0"/>
                    <a:pt x="59204" y="0"/>
                  </a:cubicBezTo>
                  <a:cubicBezTo>
                    <a:pt x="91901" y="0"/>
                    <a:pt x="118407" y="25320"/>
                    <a:pt x="118407" y="56553"/>
                  </a:cubicBezTo>
                  <a:close/>
                </a:path>
              </a:pathLst>
            </a:custGeom>
            <a:solidFill>
              <a:srgbClr val="EDF5FB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5D9EB38-9AAA-6794-784D-7CDEE22E2A57}"/>
                </a:ext>
              </a:extLst>
            </p:cNvPr>
            <p:cNvSpPr/>
            <p:nvPr/>
          </p:nvSpPr>
          <p:spPr>
            <a:xfrm>
              <a:off x="1648027" y="8497926"/>
              <a:ext cx="175843" cy="175843"/>
            </a:xfrm>
            <a:custGeom>
              <a:avLst/>
              <a:gdLst>
                <a:gd name="connsiteX0" fmla="*/ 175844 w 175843"/>
                <a:gd name="connsiteY0" fmla="*/ 87922 h 175843"/>
                <a:gd name="connsiteX1" fmla="*/ 87922 w 175843"/>
                <a:gd name="connsiteY1" fmla="*/ 175844 h 175843"/>
                <a:gd name="connsiteX2" fmla="*/ 0 w 175843"/>
                <a:gd name="connsiteY2" fmla="*/ 87922 h 175843"/>
                <a:gd name="connsiteX3" fmla="*/ 87922 w 175843"/>
                <a:gd name="connsiteY3" fmla="*/ 0 h 175843"/>
                <a:gd name="connsiteX4" fmla="*/ 175844 w 175843"/>
                <a:gd name="connsiteY4" fmla="*/ 87922 h 175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843" h="175843">
                  <a:moveTo>
                    <a:pt x="175844" y="87922"/>
                  </a:moveTo>
                  <a:cubicBezTo>
                    <a:pt x="175844" y="136480"/>
                    <a:pt x="136480" y="175844"/>
                    <a:pt x="87922" y="175844"/>
                  </a:cubicBezTo>
                  <a:cubicBezTo>
                    <a:pt x="39364" y="175844"/>
                    <a:pt x="0" y="136480"/>
                    <a:pt x="0" y="87922"/>
                  </a:cubicBezTo>
                  <a:cubicBezTo>
                    <a:pt x="0" y="39364"/>
                    <a:pt x="39364" y="0"/>
                    <a:pt x="87922" y="0"/>
                  </a:cubicBezTo>
                  <a:cubicBezTo>
                    <a:pt x="136480" y="0"/>
                    <a:pt x="175844" y="39364"/>
                    <a:pt x="175844" y="87922"/>
                  </a:cubicBezTo>
                  <a:close/>
                </a:path>
              </a:pathLst>
            </a:custGeom>
            <a:solidFill>
              <a:srgbClr val="EDF5FB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609C6DE-501B-0BDF-8263-AE941D88747F}"/>
                </a:ext>
              </a:extLst>
            </p:cNvPr>
            <p:cNvSpPr/>
            <p:nvPr/>
          </p:nvSpPr>
          <p:spPr>
            <a:xfrm>
              <a:off x="1833701" y="8396529"/>
              <a:ext cx="101397" cy="101397"/>
            </a:xfrm>
            <a:custGeom>
              <a:avLst/>
              <a:gdLst>
                <a:gd name="connsiteX0" fmla="*/ 101397 w 101397"/>
                <a:gd name="connsiteY0" fmla="*/ 50699 h 101397"/>
                <a:gd name="connsiteX1" fmla="*/ 50699 w 101397"/>
                <a:gd name="connsiteY1" fmla="*/ 101398 h 101397"/>
                <a:gd name="connsiteX2" fmla="*/ 0 w 101397"/>
                <a:gd name="connsiteY2" fmla="*/ 50699 h 101397"/>
                <a:gd name="connsiteX3" fmla="*/ 50699 w 101397"/>
                <a:gd name="connsiteY3" fmla="*/ 0 h 101397"/>
                <a:gd name="connsiteX4" fmla="*/ 101397 w 101397"/>
                <a:gd name="connsiteY4" fmla="*/ 50699 h 10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397" h="101397">
                  <a:moveTo>
                    <a:pt x="101397" y="50699"/>
                  </a:moveTo>
                  <a:cubicBezTo>
                    <a:pt x="101397" y="78699"/>
                    <a:pt x="78699" y="101398"/>
                    <a:pt x="50699" y="101398"/>
                  </a:cubicBezTo>
                  <a:cubicBezTo>
                    <a:pt x="22699" y="101398"/>
                    <a:pt x="0" y="78699"/>
                    <a:pt x="0" y="50699"/>
                  </a:cubicBezTo>
                  <a:cubicBezTo>
                    <a:pt x="0" y="22699"/>
                    <a:pt x="22699" y="0"/>
                    <a:pt x="50699" y="0"/>
                  </a:cubicBezTo>
                  <a:cubicBezTo>
                    <a:pt x="78699" y="0"/>
                    <a:pt x="101397" y="22698"/>
                    <a:pt x="101397" y="50699"/>
                  </a:cubicBezTo>
                  <a:close/>
                </a:path>
              </a:pathLst>
            </a:custGeom>
            <a:solidFill>
              <a:srgbClr val="FFFFFF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grpSp>
          <p:nvGrpSpPr>
            <p:cNvPr id="54" name="Graphic 205">
              <a:extLst>
                <a:ext uri="{FF2B5EF4-FFF2-40B4-BE49-F238E27FC236}">
                  <a16:creationId xmlns:a16="http://schemas.microsoft.com/office/drawing/2014/main" id="{DD51779A-8F66-95A4-B10A-1AB02AA46FB4}"/>
                </a:ext>
              </a:extLst>
            </p:cNvPr>
            <p:cNvGrpSpPr/>
            <p:nvPr/>
          </p:nvGrpSpPr>
          <p:grpSpPr>
            <a:xfrm>
              <a:off x="1282869" y="7558730"/>
              <a:ext cx="1720989" cy="837763"/>
              <a:chOff x="1282869" y="7558730"/>
              <a:chExt cx="1720989" cy="837763"/>
            </a:xfrm>
          </p:grpSpPr>
          <p:grpSp>
            <p:nvGrpSpPr>
              <p:cNvPr id="57" name="Graphic 205">
                <a:extLst>
                  <a:ext uri="{FF2B5EF4-FFF2-40B4-BE49-F238E27FC236}">
                    <a16:creationId xmlns:a16="http://schemas.microsoft.com/office/drawing/2014/main" id="{A99066BE-DE85-D2ED-08EC-E2FFC948D7A2}"/>
                  </a:ext>
                </a:extLst>
              </p:cNvPr>
              <p:cNvGrpSpPr/>
              <p:nvPr/>
            </p:nvGrpSpPr>
            <p:grpSpPr>
              <a:xfrm>
                <a:off x="1282869" y="7726179"/>
                <a:ext cx="1450152" cy="670314"/>
                <a:chOff x="1282869" y="7726179"/>
                <a:chExt cx="1450152" cy="670314"/>
              </a:xfrm>
            </p:grpSpPr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B8C83545-2E77-BF02-1F3B-0CC8BB54AA1C}"/>
                    </a:ext>
                  </a:extLst>
                </p:cNvPr>
                <p:cNvSpPr/>
                <p:nvPr/>
              </p:nvSpPr>
              <p:spPr>
                <a:xfrm>
                  <a:off x="1285135" y="7730248"/>
                  <a:ext cx="1447886" cy="666245"/>
                </a:xfrm>
                <a:custGeom>
                  <a:avLst/>
                  <a:gdLst>
                    <a:gd name="connsiteX0" fmla="*/ 1349805 w 1447886"/>
                    <a:gd name="connsiteY0" fmla="*/ 508220 h 666245"/>
                    <a:gd name="connsiteX1" fmla="*/ 934275 w 1447886"/>
                    <a:gd name="connsiteY1" fmla="*/ 568307 h 666245"/>
                    <a:gd name="connsiteX2" fmla="*/ 265140 w 1447886"/>
                    <a:gd name="connsiteY2" fmla="*/ 655898 h 666245"/>
                    <a:gd name="connsiteX3" fmla="*/ 242607 w 1447886"/>
                    <a:gd name="connsiteY3" fmla="*/ 643638 h 666245"/>
                    <a:gd name="connsiteX4" fmla="*/ 234323 w 1447886"/>
                    <a:gd name="connsiteY4" fmla="*/ 620663 h 666245"/>
                    <a:gd name="connsiteX5" fmla="*/ 268343 w 1447886"/>
                    <a:gd name="connsiteY5" fmla="*/ 601333 h 666245"/>
                    <a:gd name="connsiteX6" fmla="*/ 375374 w 1447886"/>
                    <a:gd name="connsiteY6" fmla="*/ 586864 h 666245"/>
                    <a:gd name="connsiteX7" fmla="*/ 386972 w 1447886"/>
                    <a:gd name="connsiteY7" fmla="*/ 564442 h 666245"/>
                    <a:gd name="connsiteX8" fmla="*/ 142093 w 1447886"/>
                    <a:gd name="connsiteY8" fmla="*/ 579132 h 666245"/>
                    <a:gd name="connsiteX9" fmla="*/ 93052 w 1447886"/>
                    <a:gd name="connsiteY9" fmla="*/ 565326 h 666245"/>
                    <a:gd name="connsiteX10" fmla="*/ 97470 w 1447886"/>
                    <a:gd name="connsiteY10" fmla="*/ 514516 h 666245"/>
                    <a:gd name="connsiteX11" fmla="*/ 168161 w 1447886"/>
                    <a:gd name="connsiteY11" fmla="*/ 499936 h 666245"/>
                    <a:gd name="connsiteX12" fmla="*/ 357038 w 1447886"/>
                    <a:gd name="connsiteY12" fmla="*/ 470334 h 666245"/>
                    <a:gd name="connsiteX13" fmla="*/ 365102 w 1447886"/>
                    <a:gd name="connsiteY13" fmla="*/ 455754 h 666245"/>
                    <a:gd name="connsiteX14" fmla="*/ 342790 w 1447886"/>
                    <a:gd name="connsiteY14" fmla="*/ 450783 h 666245"/>
                    <a:gd name="connsiteX15" fmla="*/ 40806 w 1447886"/>
                    <a:gd name="connsiteY15" fmla="*/ 477514 h 666245"/>
                    <a:gd name="connsiteX16" fmla="*/ 6345 w 1447886"/>
                    <a:gd name="connsiteY16" fmla="*/ 461056 h 666245"/>
                    <a:gd name="connsiteX17" fmla="*/ 3915 w 1447886"/>
                    <a:gd name="connsiteY17" fmla="*/ 422949 h 666245"/>
                    <a:gd name="connsiteX18" fmla="*/ 65880 w 1447886"/>
                    <a:gd name="connsiteY18" fmla="*/ 391912 h 666245"/>
                    <a:gd name="connsiteX19" fmla="*/ 309211 w 1447886"/>
                    <a:gd name="connsiteY19" fmla="*/ 358112 h 666245"/>
                    <a:gd name="connsiteX20" fmla="*/ 352841 w 1447886"/>
                    <a:gd name="connsiteY20" fmla="*/ 344747 h 666245"/>
                    <a:gd name="connsiteX21" fmla="*/ 341906 w 1447886"/>
                    <a:gd name="connsiteY21" fmla="*/ 324644 h 666245"/>
                    <a:gd name="connsiteX22" fmla="*/ 317275 w 1447886"/>
                    <a:gd name="connsiteY22" fmla="*/ 321993 h 666245"/>
                    <a:gd name="connsiteX23" fmla="*/ 97470 w 1447886"/>
                    <a:gd name="connsiteY23" fmla="*/ 337899 h 666245"/>
                    <a:gd name="connsiteX24" fmla="*/ 60799 w 1447886"/>
                    <a:gd name="connsiteY24" fmla="*/ 322435 h 666245"/>
                    <a:gd name="connsiteX25" fmla="*/ 67647 w 1447886"/>
                    <a:gd name="connsiteY25" fmla="*/ 280131 h 666245"/>
                    <a:gd name="connsiteX26" fmla="*/ 104760 w 1447886"/>
                    <a:gd name="connsiteY26" fmla="*/ 262238 h 666245"/>
                    <a:gd name="connsiteX27" fmla="*/ 371066 w 1447886"/>
                    <a:gd name="connsiteY27" fmla="*/ 223799 h 666245"/>
                    <a:gd name="connsiteX28" fmla="*/ 547241 w 1447886"/>
                    <a:gd name="connsiteY28" fmla="*/ 208446 h 666245"/>
                    <a:gd name="connsiteX29" fmla="*/ 575739 w 1447886"/>
                    <a:gd name="connsiteY29" fmla="*/ 161171 h 666245"/>
                    <a:gd name="connsiteX30" fmla="*/ 550997 w 1447886"/>
                    <a:gd name="connsiteY30" fmla="*/ 137645 h 666245"/>
                    <a:gd name="connsiteX31" fmla="*/ 460093 w 1447886"/>
                    <a:gd name="connsiteY31" fmla="*/ 106717 h 666245"/>
                    <a:gd name="connsiteX32" fmla="*/ 413591 w 1447886"/>
                    <a:gd name="connsiteY32" fmla="*/ 72034 h 666245"/>
                    <a:gd name="connsiteX33" fmla="*/ 399232 w 1447886"/>
                    <a:gd name="connsiteY33" fmla="*/ 23103 h 666245"/>
                    <a:gd name="connsiteX34" fmla="*/ 441757 w 1447886"/>
                    <a:gd name="connsiteY34" fmla="*/ 18 h 666245"/>
                    <a:gd name="connsiteX35" fmla="*/ 536527 w 1447886"/>
                    <a:gd name="connsiteY35" fmla="*/ 44973 h 666245"/>
                    <a:gd name="connsiteX36" fmla="*/ 868444 w 1447886"/>
                    <a:gd name="connsiteY36" fmla="*/ 206679 h 666245"/>
                    <a:gd name="connsiteX37" fmla="*/ 1144249 w 1447886"/>
                    <a:gd name="connsiteY37" fmla="*/ 235507 h 666245"/>
                    <a:gd name="connsiteX38" fmla="*/ 1412875 w 1447886"/>
                    <a:gd name="connsiteY38" fmla="*/ 127593 h 666245"/>
                    <a:gd name="connsiteX39" fmla="*/ 1441814 w 1447886"/>
                    <a:gd name="connsiteY39" fmla="*/ 283003 h 666245"/>
                    <a:gd name="connsiteX40" fmla="*/ 1349916 w 1447886"/>
                    <a:gd name="connsiteY40" fmla="*/ 508331 h 6662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1447886" h="666245">
                      <a:moveTo>
                        <a:pt x="1349805" y="508220"/>
                      </a:moveTo>
                      <a:cubicBezTo>
                        <a:pt x="1170096" y="531084"/>
                        <a:pt x="1111555" y="538375"/>
                        <a:pt x="934275" y="568307"/>
                      </a:cubicBezTo>
                      <a:cubicBezTo>
                        <a:pt x="724079" y="654683"/>
                        <a:pt x="490799" y="684064"/>
                        <a:pt x="265140" y="655898"/>
                      </a:cubicBezTo>
                      <a:cubicBezTo>
                        <a:pt x="257187" y="652695"/>
                        <a:pt x="249014" y="649492"/>
                        <a:pt x="242607" y="643638"/>
                      </a:cubicBezTo>
                      <a:cubicBezTo>
                        <a:pt x="236201" y="637784"/>
                        <a:pt x="232114" y="628947"/>
                        <a:pt x="234323" y="620663"/>
                      </a:cubicBezTo>
                      <a:cubicBezTo>
                        <a:pt x="237968" y="607298"/>
                        <a:pt x="254536" y="603101"/>
                        <a:pt x="268343" y="601333"/>
                      </a:cubicBezTo>
                      <a:cubicBezTo>
                        <a:pt x="304020" y="596694"/>
                        <a:pt x="340249" y="595148"/>
                        <a:pt x="375374" y="586864"/>
                      </a:cubicBezTo>
                      <a:cubicBezTo>
                        <a:pt x="384431" y="584765"/>
                        <a:pt x="396360" y="564883"/>
                        <a:pt x="386972" y="564442"/>
                      </a:cubicBezTo>
                      <a:cubicBezTo>
                        <a:pt x="339145" y="562122"/>
                        <a:pt x="223940" y="575487"/>
                        <a:pt x="142093" y="579132"/>
                      </a:cubicBezTo>
                      <a:cubicBezTo>
                        <a:pt x="125304" y="586643"/>
                        <a:pt x="103545" y="580568"/>
                        <a:pt x="93052" y="565326"/>
                      </a:cubicBezTo>
                      <a:cubicBezTo>
                        <a:pt x="82558" y="550193"/>
                        <a:pt x="84547" y="527660"/>
                        <a:pt x="97470" y="514516"/>
                      </a:cubicBezTo>
                      <a:cubicBezTo>
                        <a:pt x="110393" y="501372"/>
                        <a:pt x="149163" y="502366"/>
                        <a:pt x="168161" y="499936"/>
                      </a:cubicBezTo>
                      <a:cubicBezTo>
                        <a:pt x="246252" y="489774"/>
                        <a:pt x="311421" y="488007"/>
                        <a:pt x="357038" y="470334"/>
                      </a:cubicBezTo>
                      <a:cubicBezTo>
                        <a:pt x="364439" y="467462"/>
                        <a:pt x="370293" y="461719"/>
                        <a:pt x="365102" y="455754"/>
                      </a:cubicBezTo>
                      <a:cubicBezTo>
                        <a:pt x="359910" y="449790"/>
                        <a:pt x="350632" y="450011"/>
                        <a:pt x="342790" y="450783"/>
                      </a:cubicBezTo>
                      <a:cubicBezTo>
                        <a:pt x="242165" y="459951"/>
                        <a:pt x="141431" y="469119"/>
                        <a:pt x="40806" y="477514"/>
                      </a:cubicBezTo>
                      <a:cubicBezTo>
                        <a:pt x="27552" y="478618"/>
                        <a:pt x="13856" y="472102"/>
                        <a:pt x="6345" y="461056"/>
                      </a:cubicBezTo>
                      <a:cubicBezTo>
                        <a:pt x="-1166" y="450011"/>
                        <a:pt x="-2050" y="434879"/>
                        <a:pt x="3915" y="422949"/>
                      </a:cubicBezTo>
                      <a:cubicBezTo>
                        <a:pt x="14739" y="401521"/>
                        <a:pt x="42021" y="395446"/>
                        <a:pt x="65880" y="391912"/>
                      </a:cubicBezTo>
                      <a:cubicBezTo>
                        <a:pt x="150930" y="379209"/>
                        <a:pt x="225487" y="364850"/>
                        <a:pt x="309211" y="358112"/>
                      </a:cubicBezTo>
                      <a:cubicBezTo>
                        <a:pt x="321030" y="357118"/>
                        <a:pt x="349196" y="356014"/>
                        <a:pt x="352841" y="344747"/>
                      </a:cubicBezTo>
                      <a:cubicBezTo>
                        <a:pt x="355382" y="336795"/>
                        <a:pt x="349527" y="328179"/>
                        <a:pt x="341906" y="324644"/>
                      </a:cubicBezTo>
                      <a:cubicBezTo>
                        <a:pt x="334285" y="321110"/>
                        <a:pt x="325669" y="321552"/>
                        <a:pt x="317275" y="321993"/>
                      </a:cubicBezTo>
                      <a:cubicBezTo>
                        <a:pt x="244043" y="325970"/>
                        <a:pt x="170922" y="331051"/>
                        <a:pt x="97470" y="337899"/>
                      </a:cubicBezTo>
                      <a:cubicBezTo>
                        <a:pt x="83994" y="336242"/>
                        <a:pt x="69856" y="332487"/>
                        <a:pt x="60799" y="322435"/>
                      </a:cubicBezTo>
                      <a:cubicBezTo>
                        <a:pt x="51741" y="312384"/>
                        <a:pt x="56933" y="288415"/>
                        <a:pt x="67647" y="280131"/>
                      </a:cubicBezTo>
                      <a:cubicBezTo>
                        <a:pt x="72507" y="276265"/>
                        <a:pt x="98685" y="263342"/>
                        <a:pt x="104760" y="262238"/>
                      </a:cubicBezTo>
                      <a:cubicBezTo>
                        <a:pt x="187601" y="247437"/>
                        <a:pt x="287341" y="233740"/>
                        <a:pt x="371066" y="223799"/>
                      </a:cubicBezTo>
                      <a:cubicBezTo>
                        <a:pt x="459761" y="213196"/>
                        <a:pt x="494113" y="229211"/>
                        <a:pt x="547241" y="208446"/>
                      </a:cubicBezTo>
                      <a:cubicBezTo>
                        <a:pt x="558066" y="204138"/>
                        <a:pt x="579494" y="172217"/>
                        <a:pt x="575739" y="161171"/>
                      </a:cubicBezTo>
                      <a:cubicBezTo>
                        <a:pt x="571983" y="150126"/>
                        <a:pt x="561159" y="143278"/>
                        <a:pt x="550997" y="137645"/>
                      </a:cubicBezTo>
                      <a:cubicBezTo>
                        <a:pt x="522279" y="121739"/>
                        <a:pt x="490136" y="119419"/>
                        <a:pt x="460093" y="106717"/>
                      </a:cubicBezTo>
                      <a:cubicBezTo>
                        <a:pt x="442862" y="101084"/>
                        <a:pt x="427067" y="84185"/>
                        <a:pt x="413591" y="72034"/>
                      </a:cubicBezTo>
                      <a:cubicBezTo>
                        <a:pt x="400116" y="59885"/>
                        <a:pt x="391942" y="39782"/>
                        <a:pt x="399232" y="23103"/>
                      </a:cubicBezTo>
                      <a:cubicBezTo>
                        <a:pt x="406080" y="7419"/>
                        <a:pt x="424637" y="-424"/>
                        <a:pt x="441757" y="18"/>
                      </a:cubicBezTo>
                      <a:cubicBezTo>
                        <a:pt x="458878" y="460"/>
                        <a:pt x="518965" y="42101"/>
                        <a:pt x="536527" y="44973"/>
                      </a:cubicBezTo>
                      <a:cubicBezTo>
                        <a:pt x="665428" y="66070"/>
                        <a:pt x="760640" y="112792"/>
                        <a:pt x="868444" y="206679"/>
                      </a:cubicBezTo>
                      <a:cubicBezTo>
                        <a:pt x="952721" y="248210"/>
                        <a:pt x="1051467" y="249977"/>
                        <a:pt x="1144249" y="235507"/>
                      </a:cubicBezTo>
                      <a:cubicBezTo>
                        <a:pt x="1237031" y="221038"/>
                        <a:pt x="1312251" y="172217"/>
                        <a:pt x="1412875" y="127593"/>
                      </a:cubicBezTo>
                      <a:cubicBezTo>
                        <a:pt x="1476828" y="141621"/>
                        <a:pt x="1431542" y="218387"/>
                        <a:pt x="1441814" y="283003"/>
                      </a:cubicBezTo>
                      <a:cubicBezTo>
                        <a:pt x="1452086" y="347730"/>
                        <a:pt x="1405033" y="451667"/>
                        <a:pt x="1349916" y="508331"/>
                      </a:cubicBezTo>
                      <a:close/>
                    </a:path>
                  </a:pathLst>
                </a:custGeom>
                <a:solidFill>
                  <a:srgbClr val="75502F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FA7A67D0-D826-BF34-D5ED-A4B49D85E82B}"/>
                    </a:ext>
                  </a:extLst>
                </p:cNvPr>
                <p:cNvSpPr/>
                <p:nvPr/>
              </p:nvSpPr>
              <p:spPr>
                <a:xfrm>
                  <a:off x="1708850" y="7726179"/>
                  <a:ext cx="60464" cy="48600"/>
                </a:xfrm>
                <a:custGeom>
                  <a:avLst/>
                  <a:gdLst>
                    <a:gd name="connsiteX0" fmla="*/ 45434 w 60464"/>
                    <a:gd name="connsiteY0" fmla="*/ 48600 h 48600"/>
                    <a:gd name="connsiteX1" fmla="*/ 3793 w 60464"/>
                    <a:gd name="connsiteY1" fmla="*/ 29271 h 48600"/>
                    <a:gd name="connsiteX2" fmla="*/ 11525 w 60464"/>
                    <a:gd name="connsiteY2" fmla="*/ 0 h 48600"/>
                    <a:gd name="connsiteX3" fmla="*/ 59904 w 60464"/>
                    <a:gd name="connsiteY3" fmla="*/ 23859 h 48600"/>
                    <a:gd name="connsiteX4" fmla="*/ 45545 w 60464"/>
                    <a:gd name="connsiteY4" fmla="*/ 48490 h 48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464" h="48600">
                      <a:moveTo>
                        <a:pt x="45434" y="48600"/>
                      </a:moveTo>
                      <a:cubicBezTo>
                        <a:pt x="31627" y="42194"/>
                        <a:pt x="17710" y="35788"/>
                        <a:pt x="3793" y="29271"/>
                      </a:cubicBezTo>
                      <a:cubicBezTo>
                        <a:pt x="-3718" y="21649"/>
                        <a:pt x="479" y="5523"/>
                        <a:pt x="11525" y="0"/>
                      </a:cubicBezTo>
                      <a:cubicBezTo>
                        <a:pt x="27651" y="7843"/>
                        <a:pt x="43667" y="15795"/>
                        <a:pt x="59904" y="23859"/>
                      </a:cubicBezTo>
                      <a:cubicBezTo>
                        <a:pt x="62555" y="33136"/>
                        <a:pt x="55485" y="44955"/>
                        <a:pt x="45545" y="48490"/>
                      </a:cubicBezTo>
                      <a:close/>
                    </a:path>
                  </a:pathLst>
                </a:custGeom>
                <a:solidFill>
                  <a:srgbClr val="B18A5D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61" name="Freeform: Shape 60">
                  <a:extLst>
                    <a:ext uri="{FF2B5EF4-FFF2-40B4-BE49-F238E27FC236}">
                      <a16:creationId xmlns:a16="http://schemas.microsoft.com/office/drawing/2014/main" id="{20FC5DEE-F3FC-5E02-1D0A-E4CFF8E371F4}"/>
                    </a:ext>
                  </a:extLst>
                </p:cNvPr>
                <p:cNvSpPr/>
                <p:nvPr/>
              </p:nvSpPr>
              <p:spPr>
                <a:xfrm>
                  <a:off x="1342051" y="8012257"/>
                  <a:ext cx="66746" cy="42745"/>
                </a:xfrm>
                <a:custGeom>
                  <a:avLst/>
                  <a:gdLst>
                    <a:gd name="connsiteX0" fmla="*/ 65848 w 66746"/>
                    <a:gd name="connsiteY0" fmla="*/ 15132 h 42745"/>
                    <a:gd name="connsiteX1" fmla="*/ 50163 w 66746"/>
                    <a:gd name="connsiteY1" fmla="*/ 0 h 42745"/>
                    <a:gd name="connsiteX2" fmla="*/ 26084 w 66746"/>
                    <a:gd name="connsiteY2" fmla="*/ 3314 h 42745"/>
                    <a:gd name="connsiteX3" fmla="*/ 4766 w 66746"/>
                    <a:gd name="connsiteY3" fmla="*/ 13917 h 42745"/>
                    <a:gd name="connsiteX4" fmla="*/ 3330 w 66746"/>
                    <a:gd name="connsiteY4" fmla="*/ 36229 h 42745"/>
                    <a:gd name="connsiteX5" fmla="*/ 23323 w 66746"/>
                    <a:gd name="connsiteY5" fmla="*/ 42746 h 42745"/>
                    <a:gd name="connsiteX6" fmla="*/ 64191 w 66746"/>
                    <a:gd name="connsiteY6" fmla="*/ 36008 h 42745"/>
                    <a:gd name="connsiteX7" fmla="*/ 65848 w 66746"/>
                    <a:gd name="connsiteY7" fmla="*/ 15353 h 42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6746" h="42745">
                      <a:moveTo>
                        <a:pt x="65848" y="15132"/>
                      </a:moveTo>
                      <a:cubicBezTo>
                        <a:pt x="63528" y="8063"/>
                        <a:pt x="57453" y="2430"/>
                        <a:pt x="50163" y="0"/>
                      </a:cubicBezTo>
                      <a:cubicBezTo>
                        <a:pt x="42211" y="1767"/>
                        <a:pt x="34037" y="1878"/>
                        <a:pt x="26084" y="3314"/>
                      </a:cubicBezTo>
                      <a:cubicBezTo>
                        <a:pt x="18131" y="4749"/>
                        <a:pt x="10068" y="7732"/>
                        <a:pt x="4766" y="13917"/>
                      </a:cubicBezTo>
                      <a:cubicBezTo>
                        <a:pt x="-535" y="20103"/>
                        <a:pt x="-1971" y="30043"/>
                        <a:pt x="3330" y="36229"/>
                      </a:cubicBezTo>
                      <a:cubicBezTo>
                        <a:pt x="7970" y="41752"/>
                        <a:pt x="16143" y="42746"/>
                        <a:pt x="23323" y="42746"/>
                      </a:cubicBezTo>
                      <a:cubicBezTo>
                        <a:pt x="37240" y="42746"/>
                        <a:pt x="51047" y="40426"/>
                        <a:pt x="64191" y="36008"/>
                      </a:cubicBezTo>
                      <a:cubicBezTo>
                        <a:pt x="65406" y="34462"/>
                        <a:pt x="68167" y="22422"/>
                        <a:pt x="65848" y="15353"/>
                      </a:cubicBezTo>
                      <a:close/>
                    </a:path>
                  </a:pathLst>
                </a:custGeom>
                <a:solidFill>
                  <a:srgbClr val="B18A5D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CC2B02BA-DDB2-CC1C-D4E4-66531CAE36B9}"/>
                    </a:ext>
                  </a:extLst>
                </p:cNvPr>
                <p:cNvSpPr/>
                <p:nvPr/>
              </p:nvSpPr>
              <p:spPr>
                <a:xfrm>
                  <a:off x="1282869" y="8145355"/>
                  <a:ext cx="72509" cy="44644"/>
                </a:xfrm>
                <a:custGeom>
                  <a:avLst/>
                  <a:gdLst>
                    <a:gd name="connsiteX0" fmla="*/ 67924 w 72509"/>
                    <a:gd name="connsiteY0" fmla="*/ 38770 h 44644"/>
                    <a:gd name="connsiteX1" fmla="*/ 71127 w 72509"/>
                    <a:gd name="connsiteY1" fmla="*/ 15795 h 44644"/>
                    <a:gd name="connsiteX2" fmla="*/ 54228 w 72509"/>
                    <a:gd name="connsiteY2" fmla="*/ 0 h 44644"/>
                    <a:gd name="connsiteX3" fmla="*/ 30811 w 72509"/>
                    <a:gd name="connsiteY3" fmla="*/ 2761 h 44644"/>
                    <a:gd name="connsiteX4" fmla="*/ 8720 w 72509"/>
                    <a:gd name="connsiteY4" fmla="*/ 10162 h 44644"/>
                    <a:gd name="connsiteX5" fmla="*/ 657 w 72509"/>
                    <a:gd name="connsiteY5" fmla="*/ 30817 h 44644"/>
                    <a:gd name="connsiteX6" fmla="*/ 16894 w 72509"/>
                    <a:gd name="connsiteY6" fmla="*/ 43961 h 44644"/>
                    <a:gd name="connsiteX7" fmla="*/ 38764 w 72509"/>
                    <a:gd name="connsiteY7" fmla="*/ 43188 h 44644"/>
                    <a:gd name="connsiteX8" fmla="*/ 67924 w 72509"/>
                    <a:gd name="connsiteY8" fmla="*/ 38880 h 446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2509" h="44644">
                      <a:moveTo>
                        <a:pt x="67924" y="38770"/>
                      </a:moveTo>
                      <a:cubicBezTo>
                        <a:pt x="72563" y="32253"/>
                        <a:pt x="73778" y="23416"/>
                        <a:pt x="71127" y="15795"/>
                      </a:cubicBezTo>
                      <a:cubicBezTo>
                        <a:pt x="68476" y="8174"/>
                        <a:pt x="61960" y="2099"/>
                        <a:pt x="54228" y="0"/>
                      </a:cubicBezTo>
                      <a:cubicBezTo>
                        <a:pt x="46606" y="1878"/>
                        <a:pt x="38654" y="1878"/>
                        <a:pt x="30811" y="2761"/>
                      </a:cubicBezTo>
                      <a:cubicBezTo>
                        <a:pt x="22969" y="3645"/>
                        <a:pt x="15016" y="5412"/>
                        <a:pt x="8720" y="10162"/>
                      </a:cubicBezTo>
                      <a:cubicBezTo>
                        <a:pt x="2425" y="14912"/>
                        <a:pt x="-1662" y="23196"/>
                        <a:pt x="657" y="30817"/>
                      </a:cubicBezTo>
                      <a:cubicBezTo>
                        <a:pt x="2756" y="37886"/>
                        <a:pt x="9715" y="42525"/>
                        <a:pt x="16894" y="43961"/>
                      </a:cubicBezTo>
                      <a:cubicBezTo>
                        <a:pt x="24074" y="45397"/>
                        <a:pt x="31474" y="44292"/>
                        <a:pt x="38764" y="43188"/>
                      </a:cubicBezTo>
                      <a:cubicBezTo>
                        <a:pt x="48595" y="41642"/>
                        <a:pt x="58536" y="40095"/>
                        <a:pt x="67924" y="38880"/>
                      </a:cubicBezTo>
                      <a:close/>
                    </a:path>
                  </a:pathLst>
                </a:custGeom>
                <a:solidFill>
                  <a:srgbClr val="B18A5D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44E1B3EA-54ED-DB1D-79DB-6498BC7AAB68}"/>
                    </a:ext>
                  </a:extLst>
                </p:cNvPr>
                <p:cNvSpPr/>
                <p:nvPr/>
              </p:nvSpPr>
              <p:spPr>
                <a:xfrm>
                  <a:off x="1372233" y="8252827"/>
                  <a:ext cx="68569" cy="39276"/>
                </a:xfrm>
                <a:custGeom>
                  <a:avLst/>
                  <a:gdLst>
                    <a:gd name="connsiteX0" fmla="*/ 66040 w 68569"/>
                    <a:gd name="connsiteY0" fmla="*/ 34241 h 39276"/>
                    <a:gd name="connsiteX1" fmla="*/ 55547 w 68569"/>
                    <a:gd name="connsiteY1" fmla="*/ 0 h 39276"/>
                    <a:gd name="connsiteX2" fmla="*/ 16667 w 68569"/>
                    <a:gd name="connsiteY2" fmla="*/ 7069 h 39276"/>
                    <a:gd name="connsiteX3" fmla="*/ 2087 w 68569"/>
                    <a:gd name="connsiteY3" fmla="*/ 13697 h 39276"/>
                    <a:gd name="connsiteX4" fmla="*/ 6726 w 68569"/>
                    <a:gd name="connsiteY4" fmla="*/ 33247 h 39276"/>
                    <a:gd name="connsiteX5" fmla="*/ 27933 w 68569"/>
                    <a:gd name="connsiteY5" fmla="*/ 38991 h 39276"/>
                    <a:gd name="connsiteX6" fmla="*/ 65819 w 68569"/>
                    <a:gd name="connsiteY6" fmla="*/ 34241 h 392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8569" h="39276">
                      <a:moveTo>
                        <a:pt x="66040" y="34241"/>
                      </a:moveTo>
                      <a:cubicBezTo>
                        <a:pt x="71894" y="22423"/>
                        <a:pt x="67255" y="6407"/>
                        <a:pt x="55547" y="0"/>
                      </a:cubicBezTo>
                      <a:lnTo>
                        <a:pt x="16667" y="7069"/>
                      </a:lnTo>
                      <a:cubicBezTo>
                        <a:pt x="11255" y="8064"/>
                        <a:pt x="5401" y="9389"/>
                        <a:pt x="2087" y="13697"/>
                      </a:cubicBezTo>
                      <a:cubicBezTo>
                        <a:pt x="-2331" y="19661"/>
                        <a:pt x="762" y="28829"/>
                        <a:pt x="6726" y="33247"/>
                      </a:cubicBezTo>
                      <a:cubicBezTo>
                        <a:pt x="12691" y="37665"/>
                        <a:pt x="20533" y="38549"/>
                        <a:pt x="27933" y="38991"/>
                      </a:cubicBezTo>
                      <a:cubicBezTo>
                        <a:pt x="41740" y="39764"/>
                        <a:pt x="56099" y="39212"/>
                        <a:pt x="65819" y="34241"/>
                      </a:cubicBezTo>
                      <a:close/>
                    </a:path>
                  </a:pathLst>
                </a:custGeom>
                <a:solidFill>
                  <a:srgbClr val="B18A5D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96E365CE-10AC-E798-AAA1-7434D8C89810}"/>
                    </a:ext>
                  </a:extLst>
                </p:cNvPr>
                <p:cNvSpPr/>
                <p:nvPr/>
              </p:nvSpPr>
              <p:spPr>
                <a:xfrm>
                  <a:off x="1516778" y="8344544"/>
                  <a:ext cx="51476" cy="28078"/>
                </a:xfrm>
                <a:custGeom>
                  <a:avLst/>
                  <a:gdLst>
                    <a:gd name="connsiteX0" fmla="*/ 46972 w 51476"/>
                    <a:gd name="connsiteY0" fmla="*/ 27685 h 28078"/>
                    <a:gd name="connsiteX1" fmla="*/ 50949 w 51476"/>
                    <a:gd name="connsiteY1" fmla="*/ 12663 h 28078"/>
                    <a:gd name="connsiteX2" fmla="*/ 39793 w 51476"/>
                    <a:gd name="connsiteY2" fmla="*/ 1617 h 28078"/>
                    <a:gd name="connsiteX3" fmla="*/ 8092 w 51476"/>
                    <a:gd name="connsiteY3" fmla="*/ 2280 h 28078"/>
                    <a:gd name="connsiteX4" fmla="*/ 361 w 51476"/>
                    <a:gd name="connsiteY4" fmla="*/ 14541 h 28078"/>
                    <a:gd name="connsiteX5" fmla="*/ 10522 w 51476"/>
                    <a:gd name="connsiteY5" fmla="*/ 22493 h 28078"/>
                    <a:gd name="connsiteX6" fmla="*/ 46972 w 51476"/>
                    <a:gd name="connsiteY6" fmla="*/ 27685 h 280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476" h="28078">
                      <a:moveTo>
                        <a:pt x="46972" y="27685"/>
                      </a:moveTo>
                      <a:cubicBezTo>
                        <a:pt x="50838" y="23819"/>
                        <a:pt x="52385" y="17965"/>
                        <a:pt x="50949" y="12663"/>
                      </a:cubicBezTo>
                      <a:cubicBezTo>
                        <a:pt x="49513" y="7361"/>
                        <a:pt x="45316" y="3053"/>
                        <a:pt x="39793" y="1617"/>
                      </a:cubicBezTo>
                      <a:cubicBezTo>
                        <a:pt x="24108" y="-481"/>
                        <a:pt x="17370" y="-812"/>
                        <a:pt x="8092" y="2280"/>
                      </a:cubicBezTo>
                      <a:cubicBezTo>
                        <a:pt x="3011" y="4048"/>
                        <a:pt x="-1296" y="9460"/>
                        <a:pt x="361" y="14541"/>
                      </a:cubicBezTo>
                      <a:cubicBezTo>
                        <a:pt x="1686" y="18738"/>
                        <a:pt x="6325" y="20947"/>
                        <a:pt x="10522" y="22493"/>
                      </a:cubicBezTo>
                      <a:cubicBezTo>
                        <a:pt x="23114" y="26912"/>
                        <a:pt x="36590" y="29011"/>
                        <a:pt x="46972" y="27685"/>
                      </a:cubicBezTo>
                      <a:close/>
                    </a:path>
                  </a:pathLst>
                </a:custGeom>
                <a:solidFill>
                  <a:srgbClr val="B18A5D"/>
                </a:solidFill>
                <a:ln w="1104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A7B6BDB3-11C7-20AA-9E83-6244BF7F21EB}"/>
                  </a:ext>
                </a:extLst>
              </p:cNvPr>
              <p:cNvSpPr/>
              <p:nvPr/>
            </p:nvSpPr>
            <p:spPr>
              <a:xfrm>
                <a:off x="2419538" y="7558730"/>
                <a:ext cx="584321" cy="716299"/>
              </a:xfrm>
              <a:custGeom>
                <a:avLst/>
                <a:gdLst>
                  <a:gd name="connsiteX0" fmla="*/ 70707 w 584321"/>
                  <a:gd name="connsiteY0" fmla="*/ 716299 h 716299"/>
                  <a:gd name="connsiteX1" fmla="*/ 14264 w 584321"/>
                  <a:gd name="connsiteY1" fmla="*/ 631249 h 716299"/>
                  <a:gd name="connsiteX2" fmla="*/ 34036 w 584321"/>
                  <a:gd name="connsiteY2" fmla="*/ 380185 h 716299"/>
                  <a:gd name="connsiteX3" fmla="*/ 536384 w 584321"/>
                  <a:gd name="connsiteY3" fmla="*/ 0 h 716299"/>
                  <a:gd name="connsiteX4" fmla="*/ 584321 w 584321"/>
                  <a:gd name="connsiteY4" fmla="*/ 82841 h 716299"/>
                  <a:gd name="connsiteX5" fmla="*/ 225012 w 584321"/>
                  <a:gd name="connsiteY5" fmla="*/ 706248 h 716299"/>
                  <a:gd name="connsiteX6" fmla="*/ 70596 w 584321"/>
                  <a:gd name="connsiteY6" fmla="*/ 716299 h 716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4321" h="716299">
                    <a:moveTo>
                      <a:pt x="70707" y="716299"/>
                    </a:moveTo>
                    <a:cubicBezTo>
                      <a:pt x="35030" y="716520"/>
                      <a:pt x="22107" y="666152"/>
                      <a:pt x="14264" y="631249"/>
                    </a:cubicBezTo>
                    <a:cubicBezTo>
                      <a:pt x="-4734" y="547193"/>
                      <a:pt x="-10588" y="454190"/>
                      <a:pt x="34036" y="380185"/>
                    </a:cubicBezTo>
                    <a:cubicBezTo>
                      <a:pt x="220594" y="290937"/>
                      <a:pt x="536384" y="0"/>
                      <a:pt x="536384" y="0"/>
                    </a:cubicBezTo>
                    <a:lnTo>
                      <a:pt x="584321" y="82841"/>
                    </a:lnTo>
                    <a:lnTo>
                      <a:pt x="225012" y="706248"/>
                    </a:lnTo>
                    <a:cubicBezTo>
                      <a:pt x="225012" y="706248"/>
                      <a:pt x="177516" y="715636"/>
                      <a:pt x="70596" y="716299"/>
                    </a:cubicBezTo>
                    <a:close/>
                  </a:path>
                </a:pathLst>
              </a:custGeom>
              <a:solidFill>
                <a:srgbClr val="B83A33"/>
              </a:solidFill>
              <a:ln w="1104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E8D6CF10-F24F-F19D-F1ED-FEC960A4BC4A}"/>
                </a:ext>
              </a:extLst>
            </p:cNvPr>
            <p:cNvSpPr/>
            <p:nvPr/>
          </p:nvSpPr>
          <p:spPr>
            <a:xfrm>
              <a:off x="1475607" y="8342406"/>
              <a:ext cx="108245" cy="108245"/>
            </a:xfrm>
            <a:custGeom>
              <a:avLst/>
              <a:gdLst>
                <a:gd name="connsiteX0" fmla="*/ 108246 w 108245"/>
                <a:gd name="connsiteY0" fmla="*/ 54123 h 108245"/>
                <a:gd name="connsiteX1" fmla="*/ 54123 w 108245"/>
                <a:gd name="connsiteY1" fmla="*/ 108246 h 108245"/>
                <a:gd name="connsiteX2" fmla="*/ 0 w 108245"/>
                <a:gd name="connsiteY2" fmla="*/ 54123 h 108245"/>
                <a:gd name="connsiteX3" fmla="*/ 54123 w 108245"/>
                <a:gd name="connsiteY3" fmla="*/ 0 h 108245"/>
                <a:gd name="connsiteX4" fmla="*/ 108246 w 108245"/>
                <a:gd name="connsiteY4" fmla="*/ 54123 h 108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245" h="108245">
                  <a:moveTo>
                    <a:pt x="108246" y="54123"/>
                  </a:moveTo>
                  <a:cubicBezTo>
                    <a:pt x="108246" y="84014"/>
                    <a:pt x="84014" y="108246"/>
                    <a:pt x="54123" y="108246"/>
                  </a:cubicBezTo>
                  <a:cubicBezTo>
                    <a:pt x="24232" y="108246"/>
                    <a:pt x="0" y="84014"/>
                    <a:pt x="0" y="54123"/>
                  </a:cubicBezTo>
                  <a:cubicBezTo>
                    <a:pt x="0" y="24232"/>
                    <a:pt x="24232" y="0"/>
                    <a:pt x="54123" y="0"/>
                  </a:cubicBezTo>
                  <a:cubicBezTo>
                    <a:pt x="84014" y="0"/>
                    <a:pt x="108246" y="24231"/>
                    <a:pt x="108246" y="54123"/>
                  </a:cubicBezTo>
                  <a:close/>
                </a:path>
              </a:pathLst>
            </a:custGeom>
            <a:solidFill>
              <a:srgbClr val="F4F8FC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4A6E2CD-51B2-7007-A322-0F37E8E4F82A}"/>
                </a:ext>
              </a:extLst>
            </p:cNvPr>
            <p:cNvSpPr/>
            <p:nvPr/>
          </p:nvSpPr>
          <p:spPr>
            <a:xfrm>
              <a:off x="1362502" y="7883688"/>
              <a:ext cx="139835" cy="139835"/>
            </a:xfrm>
            <a:custGeom>
              <a:avLst/>
              <a:gdLst>
                <a:gd name="connsiteX0" fmla="*/ 139836 w 139835"/>
                <a:gd name="connsiteY0" fmla="*/ 69918 h 139835"/>
                <a:gd name="connsiteX1" fmla="*/ 69918 w 139835"/>
                <a:gd name="connsiteY1" fmla="*/ 139836 h 139835"/>
                <a:gd name="connsiteX2" fmla="*/ 0 w 139835"/>
                <a:gd name="connsiteY2" fmla="*/ 69918 h 139835"/>
                <a:gd name="connsiteX3" fmla="*/ 69918 w 139835"/>
                <a:gd name="connsiteY3" fmla="*/ 0 h 139835"/>
                <a:gd name="connsiteX4" fmla="*/ 139836 w 139835"/>
                <a:gd name="connsiteY4" fmla="*/ 69918 h 139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835" h="139835">
                  <a:moveTo>
                    <a:pt x="139836" y="69918"/>
                  </a:moveTo>
                  <a:cubicBezTo>
                    <a:pt x="139836" y="108533"/>
                    <a:pt x="108532" y="139836"/>
                    <a:pt x="69918" y="139836"/>
                  </a:cubicBezTo>
                  <a:cubicBezTo>
                    <a:pt x="31303" y="139836"/>
                    <a:pt x="0" y="108533"/>
                    <a:pt x="0" y="69918"/>
                  </a:cubicBezTo>
                  <a:cubicBezTo>
                    <a:pt x="0" y="31303"/>
                    <a:pt x="31303" y="0"/>
                    <a:pt x="69918" y="0"/>
                  </a:cubicBezTo>
                  <a:cubicBezTo>
                    <a:pt x="108532" y="0"/>
                    <a:pt x="139836" y="31303"/>
                    <a:pt x="139836" y="69918"/>
                  </a:cubicBezTo>
                  <a:close/>
                </a:path>
              </a:pathLst>
            </a:custGeom>
            <a:solidFill>
              <a:srgbClr val="F4F8FC"/>
            </a:solidFill>
            <a:ln w="110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48085B77-8A6A-4C02-6738-70D05CCBA260}"/>
              </a:ext>
            </a:extLst>
          </p:cNvPr>
          <p:cNvSpPr txBox="1">
            <a:spLocks/>
          </p:cNvSpPr>
          <p:nvPr/>
        </p:nvSpPr>
        <p:spPr>
          <a:xfrm>
            <a:off x="704768" y="6798026"/>
            <a:ext cx="1399850" cy="116901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brush teeth twice a day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0876696E-CD8A-9F72-A800-CEB9230C355E}"/>
              </a:ext>
            </a:extLst>
          </p:cNvPr>
          <p:cNvSpPr txBox="1">
            <a:spLocks/>
          </p:cNvSpPr>
          <p:nvPr/>
        </p:nvSpPr>
        <p:spPr>
          <a:xfrm>
            <a:off x="5264792" y="6631025"/>
            <a:ext cx="1694842" cy="1169016"/>
          </a:xfrm>
          <a:prstGeom prst="rect">
            <a:avLst/>
          </a:prstGeom>
        </p:spPr>
        <p:txBody>
          <a:bodyPr lIns="108000" tIns="36000" rIns="108000" bIns="3600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United Curriculum" pitchFamily="2" charset="0"/>
              </a:rPr>
              <a:t>wash hands and bodies regularly</a:t>
            </a:r>
          </a:p>
        </p:txBody>
      </p:sp>
    </p:spTree>
    <p:extLst>
      <p:ext uri="{BB962C8B-B14F-4D97-AF65-F5344CB8AC3E}">
        <p14:creationId xmlns:p14="http://schemas.microsoft.com/office/powerpoint/2010/main" val="18276729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d40a26-798e-4419-82cd-8bafc402cc20" xsi:nil="true"/>
    <lcf76f155ced4ddcb4097134ff3c332f xmlns="eb27f817-6f62-42a5-b97e-5e5876e68540">
      <Terms xmlns="http://schemas.microsoft.com/office/infopath/2007/PartnerControls"/>
    </lcf76f155ced4ddcb4097134ff3c332f>
    <SharedWithUsers xmlns="bdd40a26-798e-4419-82cd-8bafc402cc20">
      <UserInfo>
        <DisplayName/>
        <AccountId xsi:nil="true"/>
        <AccountType/>
      </UserInfo>
    </SharedWithUsers>
    <_Flow_SignoffStatus xmlns="eb27f817-6f62-42a5-b97e-5e5876e6854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6177357FBCE499A411D5506B1466F" ma:contentTypeVersion="17" ma:contentTypeDescription="Create a new document." ma:contentTypeScope="" ma:versionID="131d5961487e47022d75714cee2e178b">
  <xsd:schema xmlns:xsd="http://www.w3.org/2001/XMLSchema" xmlns:xs="http://www.w3.org/2001/XMLSchema" xmlns:p="http://schemas.microsoft.com/office/2006/metadata/properties" xmlns:ns2="eb27f817-6f62-42a5-b97e-5e5876e68540" xmlns:ns3="bdd40a26-798e-4419-82cd-8bafc402cc20" targetNamespace="http://schemas.microsoft.com/office/2006/metadata/properties" ma:root="true" ma:fieldsID="d0e12cd565eb6355b47d75520118c426" ns2:_="" ns3:_="">
    <xsd:import namespace="eb27f817-6f62-42a5-b97e-5e5876e68540"/>
    <xsd:import namespace="bdd40a26-798e-4419-82cd-8bafc402cc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7f817-6f62-42a5-b97e-5e5876e68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4" nillable="true" ma:displayName="Sign-off status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40a26-798e-4419-82cd-8bafc402cc2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a694a5-b75d-4606-a410-cac4d626996e}" ma:internalName="TaxCatchAll" ma:showField="CatchAllData" ma:web="bdd40a26-798e-4419-82cd-8bafc402cc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20F8DA-C4FB-4450-BACC-F5A742E79B9F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84283a62-dbf0-4bf3-9286-04d2ea05a3ac"/>
    <ds:schemaRef ds:uri="7cdbce52-7c58-4c49-97cb-d953267058b2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6B77D2D-6296-42E5-973D-8A0C089BE3AD}"/>
</file>

<file path=customXml/itemProps3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201</Words>
  <Application>Microsoft Macintosh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United Curriculum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Proofreader – HS</cp:lastModifiedBy>
  <cp:revision>9</cp:revision>
  <dcterms:created xsi:type="dcterms:W3CDTF">2021-04-22T13:12:58Z</dcterms:created>
  <dcterms:modified xsi:type="dcterms:W3CDTF">2024-09-05T13:05:19Z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0x01010069E6177357FBCE499A411D5506B1466F</vt:lpwstr>
  </property>
  <property fmtid="{D5CDD505-2E9C-101B-9397-08002B2CF9AE}" pid="3" name="MediaServiceImageTags">
    <vt:lpwstr/>
  </property>
  <property fmtid="{D5CDD505-2E9C-101B-9397-08002B2CF9AE}" pid="4" name="Order">
    <vt:r8>10506000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TemplateUrl">
    <vt:lpwstr/>
  </property>
</Properties>
</file>