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2" r:id="rId5"/>
  </p:sldIdLst>
  <p:sldSz cx="9906000" cy="6858000" type="A4"/>
  <p:notesSz cx="7104063" cy="10234613"/>
  <p:embeddedFontLst>
    <p:embeddedFont>
      <p:font typeface="United Curriculum" panose="020B0604020202020204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BB1D1"/>
    <a:srgbClr val="843C0C"/>
    <a:srgbClr val="205636"/>
    <a:srgbClr val="5BA94E"/>
    <a:srgbClr val="C45993"/>
    <a:srgbClr val="88A442"/>
    <a:srgbClr val="CAC3DF"/>
    <a:srgbClr val="553F6D"/>
    <a:srgbClr val="D7D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29473-D207-44F8-B482-2CE9C7986C52}" v="1" dt="2023-07-11T11:31:35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All images </a:t>
            </a:r>
            <a:r>
              <a:rPr lang="en-GB" dirty="0"/>
              <a:t>– United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2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6203769" cy="65659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8" Type="http://schemas.openxmlformats.org/officeDocument/2006/relationships/image" Target="../media/image7.sv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Science | Year 1 – Autumn 2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D599DF5-5ED4-B085-1EA1-97297F27B6F7}"/>
              </a:ext>
            </a:extLst>
          </p:cNvPr>
          <p:cNvSpPr txBox="1">
            <a:spLocks/>
          </p:cNvSpPr>
          <p:nvPr/>
        </p:nvSpPr>
        <p:spPr>
          <a:xfrm>
            <a:off x="88357" y="251608"/>
            <a:ext cx="5496897" cy="656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Seasonal Changes</a:t>
            </a:r>
            <a:endParaRPr lang="en-GB" sz="3000" b="1" dirty="0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A030-BC52-96EB-B5D0-E0B281A32591}"/>
              </a:ext>
            </a:extLst>
          </p:cNvPr>
          <p:cNvSpPr/>
          <p:nvPr/>
        </p:nvSpPr>
        <p:spPr>
          <a:xfrm>
            <a:off x="50423" y="4831361"/>
            <a:ext cx="7958839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Day and Night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CEA406A-53E0-BD92-EC4A-333B60B38885}"/>
              </a:ext>
            </a:extLst>
          </p:cNvPr>
          <p:cNvSpPr/>
          <p:nvPr/>
        </p:nvSpPr>
        <p:spPr>
          <a:xfrm flipH="1">
            <a:off x="6384055" y="495912"/>
            <a:ext cx="3468754" cy="41228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Four seasons every year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2FAF38A-6BD5-3178-AEEE-BA7D81D400ED}"/>
              </a:ext>
            </a:extLst>
          </p:cNvPr>
          <p:cNvSpPr txBox="1">
            <a:spLocks/>
          </p:cNvSpPr>
          <p:nvPr/>
        </p:nvSpPr>
        <p:spPr>
          <a:xfrm>
            <a:off x="64013" y="5243647"/>
            <a:ext cx="5886847" cy="1260330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ted Curriculum" pitchFamily="2" charset="0"/>
              </a:rPr>
              <a:t>The Earth rotates (spins). Daytime is when we are facing the Sun. Nighttime is when we are facing away from the   </a:t>
            </a:r>
          </a:p>
          <a:p>
            <a:pPr marL="432000">
              <a:spcAft>
                <a:spcPts val="600"/>
              </a:spcAft>
            </a:pPr>
            <a:r>
              <a:rPr lang="en-US" dirty="0">
                <a:latin typeface="United Curriculum" pitchFamily="2" charset="0"/>
              </a:rPr>
              <a:t>Sun. In the summer, there are more hours of daylight.</a:t>
            </a:r>
            <a:endParaRPr lang="en-GB" dirty="0">
              <a:latin typeface="United Curriculum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5C7ED2-835F-7F86-B9EA-2CF8BFD4725A}"/>
              </a:ext>
            </a:extLst>
          </p:cNvPr>
          <p:cNvSpPr/>
          <p:nvPr/>
        </p:nvSpPr>
        <p:spPr>
          <a:xfrm>
            <a:off x="310095" y="1069606"/>
            <a:ext cx="4536000" cy="1687827"/>
          </a:xfrm>
          <a:prstGeom prst="roundRect">
            <a:avLst/>
          </a:prstGeom>
          <a:solidFill>
            <a:srgbClr val="EBF6FB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United Curriculum" pitchFamily="2" charset="0"/>
              </a:rPr>
              <a:t>winter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D7577C-F386-A2B9-BDDA-80A05DB89993}"/>
              </a:ext>
            </a:extLst>
          </p:cNvPr>
          <p:cNvSpPr/>
          <p:nvPr/>
        </p:nvSpPr>
        <p:spPr>
          <a:xfrm>
            <a:off x="5085013" y="2981337"/>
            <a:ext cx="4536000" cy="1687827"/>
          </a:xfrm>
          <a:prstGeom prst="roundRect">
            <a:avLst/>
          </a:prstGeom>
          <a:solidFill>
            <a:srgbClr val="E7EDCF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b="1" dirty="0">
                <a:solidFill>
                  <a:srgbClr val="205636"/>
                </a:solidFill>
                <a:latin typeface="United Curriculum" pitchFamily="2" charset="0"/>
              </a:rPr>
              <a:t>summer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F5688F2-EFBD-08B5-82CC-A286893EEFEA}"/>
              </a:ext>
            </a:extLst>
          </p:cNvPr>
          <p:cNvSpPr/>
          <p:nvPr/>
        </p:nvSpPr>
        <p:spPr>
          <a:xfrm>
            <a:off x="5085013" y="1069606"/>
            <a:ext cx="4536000" cy="1687827"/>
          </a:xfrm>
          <a:prstGeom prst="roundRect">
            <a:avLst/>
          </a:prstGeom>
          <a:solidFill>
            <a:srgbClr val="F3DDE9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b="1" dirty="0">
                <a:solidFill>
                  <a:srgbClr val="C45993"/>
                </a:solidFill>
                <a:latin typeface="United Curriculum" pitchFamily="2" charset="0"/>
              </a:rPr>
              <a:t>spring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6889508-9077-BEDE-0520-3BB2E351037E}"/>
              </a:ext>
            </a:extLst>
          </p:cNvPr>
          <p:cNvSpPr/>
          <p:nvPr/>
        </p:nvSpPr>
        <p:spPr>
          <a:xfrm>
            <a:off x="310095" y="2981337"/>
            <a:ext cx="4536000" cy="1687827"/>
          </a:xfrm>
          <a:prstGeom prst="roundRect">
            <a:avLst/>
          </a:prstGeom>
          <a:solidFill>
            <a:srgbClr val="FDEDDB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United Curriculum" pitchFamily="2" charset="0"/>
              </a:rPr>
              <a:t>autumn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260250F2-F8FB-F66F-8F39-AE67743D8A89}"/>
              </a:ext>
            </a:extLst>
          </p:cNvPr>
          <p:cNvSpPr/>
          <p:nvPr/>
        </p:nvSpPr>
        <p:spPr>
          <a:xfrm>
            <a:off x="4842564" y="1787779"/>
            <a:ext cx="241973" cy="2152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B28BAABF-2BBF-17E1-1638-CDAC3DE81A5D}"/>
              </a:ext>
            </a:extLst>
          </p:cNvPr>
          <p:cNvSpPr/>
          <p:nvPr/>
        </p:nvSpPr>
        <p:spPr>
          <a:xfrm rot="5400000">
            <a:off x="7232026" y="2765755"/>
            <a:ext cx="241973" cy="2152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24E433DB-B347-BD00-E9B6-037832B45896}"/>
              </a:ext>
            </a:extLst>
          </p:cNvPr>
          <p:cNvSpPr/>
          <p:nvPr/>
        </p:nvSpPr>
        <p:spPr>
          <a:xfrm rot="10800000">
            <a:off x="4837827" y="3705601"/>
            <a:ext cx="241973" cy="2152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327EAD03-740E-07F7-0DD9-CFBB70CCE630}"/>
              </a:ext>
            </a:extLst>
          </p:cNvPr>
          <p:cNvSpPr/>
          <p:nvPr/>
        </p:nvSpPr>
        <p:spPr>
          <a:xfrm rot="16200000">
            <a:off x="2470366" y="2752712"/>
            <a:ext cx="241973" cy="2152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DDA2CEC-51B0-3991-4E96-F458D47452D0}"/>
              </a:ext>
            </a:extLst>
          </p:cNvPr>
          <p:cNvSpPr txBox="1">
            <a:spLocks/>
          </p:cNvSpPr>
          <p:nvPr/>
        </p:nvSpPr>
        <p:spPr>
          <a:xfrm>
            <a:off x="5708623" y="1328209"/>
            <a:ext cx="3364129" cy="1357052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United Curriculum" pitchFamily="2" charset="0"/>
              </a:rPr>
              <a:t>It is warm but there can be lots of rain. Lots of flowers grow and young animals are born.</a:t>
            </a:r>
          </a:p>
          <a:p>
            <a:pPr algn="ctr"/>
            <a:endParaRPr lang="en-GB" dirty="0">
              <a:latin typeface="United Curriculum" pitchFamily="2" charset="0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3527B83-1DDE-765A-9BEF-0A7829C93C95}"/>
              </a:ext>
            </a:extLst>
          </p:cNvPr>
          <p:cNvSpPr txBox="1">
            <a:spLocks/>
          </p:cNvSpPr>
          <p:nvPr/>
        </p:nvSpPr>
        <p:spPr>
          <a:xfrm>
            <a:off x="5838789" y="3266733"/>
            <a:ext cx="3081588" cy="1357052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United Curriculum" pitchFamily="2" charset="0"/>
              </a:rPr>
              <a:t>It is hot and dry. Plants grow quickly and we see lots of plants and animals.</a:t>
            </a:r>
            <a:endParaRPr lang="en-GB" dirty="0">
              <a:latin typeface="United Curriculum" pitchFamily="2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5BA593F-EFD0-DBBF-2941-ABE59E40D3FC}"/>
              </a:ext>
            </a:extLst>
          </p:cNvPr>
          <p:cNvSpPr txBox="1">
            <a:spLocks/>
          </p:cNvSpPr>
          <p:nvPr/>
        </p:nvSpPr>
        <p:spPr>
          <a:xfrm>
            <a:off x="484742" y="3299454"/>
            <a:ext cx="4230417" cy="1357052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United Curriculum" pitchFamily="2" charset="0"/>
              </a:rPr>
              <a:t>It is cool, rainy and can be windy. Animals prepare for winter and leaves turn brown on deciduous trees.</a:t>
            </a:r>
            <a:endParaRPr lang="en-GB" dirty="0">
              <a:latin typeface="United Curriculum" pitchFamily="2" charset="0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202276A-4B68-1FCA-BA35-C9588DE670F3}"/>
              </a:ext>
            </a:extLst>
          </p:cNvPr>
          <p:cNvSpPr txBox="1">
            <a:spLocks/>
          </p:cNvSpPr>
          <p:nvPr/>
        </p:nvSpPr>
        <p:spPr>
          <a:xfrm>
            <a:off x="833247" y="1379913"/>
            <a:ext cx="3488746" cy="135228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United Curriculum" pitchFamily="2" charset="0"/>
              </a:rPr>
              <a:t>It is cold, rainy and can be snowy. Deciduous trees have no leaves. Some animals hibernate.</a:t>
            </a:r>
            <a:endParaRPr lang="en-GB" dirty="0">
              <a:latin typeface="United Curriculum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8CF48F-FBFD-E98F-3AB6-40A8080E8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700" y="1183955"/>
            <a:ext cx="679659" cy="76081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501AE53-DA1D-BE88-3EF1-7D8FBDA7D4D9}"/>
              </a:ext>
            </a:extLst>
          </p:cNvPr>
          <p:cNvGrpSpPr/>
          <p:nvPr/>
        </p:nvGrpSpPr>
        <p:grpSpPr>
          <a:xfrm>
            <a:off x="4193144" y="1262039"/>
            <a:ext cx="645758" cy="414321"/>
            <a:chOff x="3812513" y="1871905"/>
            <a:chExt cx="645758" cy="41432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7C268A3-0DE3-639D-CF45-8FB5FB02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8298" y="1871905"/>
              <a:ext cx="482917" cy="41432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B37E830-E0D7-97F2-03E7-53EA9AC39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4206663" y="1921025"/>
              <a:ext cx="251608" cy="19361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9DA0CB0-01B7-7D4E-1A16-909BA0E57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2513" y="1871905"/>
              <a:ext cx="340947" cy="262360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522CBDF-13AF-626D-86EF-B821D4A81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16379">
            <a:off x="3744854" y="1129560"/>
            <a:ext cx="466675" cy="4502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22A5395-0930-13D1-B7F1-82776909FA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81183" y="3029757"/>
            <a:ext cx="680588" cy="7954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954C141-E2B7-ACFA-CAF3-F9165941D1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32009" y="4008153"/>
            <a:ext cx="545550" cy="57841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CFCC119-892E-F7A2-7B3C-985D156314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743892">
            <a:off x="8895769" y="3119635"/>
            <a:ext cx="318334" cy="43068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4916962A-BFCF-8DF3-E8BF-2A84B32BCB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26237" y="1129243"/>
            <a:ext cx="621099" cy="766174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2C19048-78E3-4E04-8756-D78AB7C176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69077" y="1588186"/>
            <a:ext cx="471414" cy="292329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E62E206-E22F-DAC9-218A-7840D2CC94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57815" y="1227691"/>
            <a:ext cx="217117" cy="20103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083E495-81AE-9147-E7A9-91762A85942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03159" y="2048699"/>
            <a:ext cx="601419" cy="57512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55EA5184-DA9E-9771-C3DE-34DA47DC3D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6064" y="3029757"/>
            <a:ext cx="648295" cy="81603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2034FC3-1F19-7450-4F4E-848C64DF02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3962997" y="3067075"/>
            <a:ext cx="475977" cy="39401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A69BCFB-E861-965B-7738-7C965DDDBA7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205144" y="4071536"/>
            <a:ext cx="417411" cy="42290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797600C-5D2D-FC6F-E16C-F355DF2564C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84529" y="4266141"/>
            <a:ext cx="324906" cy="28298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4C5CD4E-9E3A-4C74-AFAE-44A38EEE6FEE}"/>
              </a:ext>
            </a:extLst>
          </p:cNvPr>
          <p:cNvGrpSpPr/>
          <p:nvPr/>
        </p:nvGrpSpPr>
        <p:grpSpPr>
          <a:xfrm>
            <a:off x="5334383" y="4043026"/>
            <a:ext cx="401152" cy="520377"/>
            <a:chOff x="5133738" y="3754599"/>
            <a:chExt cx="401152" cy="520377"/>
          </a:xfrm>
        </p:grpSpPr>
        <p:grpSp>
          <p:nvGrpSpPr>
            <p:cNvPr id="21" name="Graphic 77">
              <a:extLst>
                <a:ext uri="{FF2B5EF4-FFF2-40B4-BE49-F238E27FC236}">
                  <a16:creationId xmlns:a16="http://schemas.microsoft.com/office/drawing/2014/main" id="{D4C5DE37-46BB-0653-2357-9714DA6642D8}"/>
                </a:ext>
              </a:extLst>
            </p:cNvPr>
            <p:cNvGrpSpPr/>
            <p:nvPr/>
          </p:nvGrpSpPr>
          <p:grpSpPr>
            <a:xfrm rot="19612970" flipH="1">
              <a:off x="5284197" y="3923499"/>
              <a:ext cx="250693" cy="217388"/>
              <a:chOff x="605060" y="6167933"/>
              <a:chExt cx="726576" cy="630050"/>
            </a:xfrm>
          </p:grpSpPr>
          <p:grpSp>
            <p:nvGrpSpPr>
              <p:cNvPr id="34" name="Graphic 77">
                <a:extLst>
                  <a:ext uri="{FF2B5EF4-FFF2-40B4-BE49-F238E27FC236}">
                    <a16:creationId xmlns:a16="http://schemas.microsoft.com/office/drawing/2014/main" id="{8BA06B82-13D6-5A15-4F30-963B05177123}"/>
                  </a:ext>
                </a:extLst>
              </p:cNvPr>
              <p:cNvGrpSpPr/>
              <p:nvPr/>
            </p:nvGrpSpPr>
            <p:grpSpPr>
              <a:xfrm>
                <a:off x="1014916" y="6221943"/>
                <a:ext cx="220851" cy="173056"/>
                <a:chOff x="1014916" y="6221943"/>
                <a:chExt cx="220851" cy="173056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1C8079A-FA49-38CD-08D4-DEEB67097040}"/>
                    </a:ext>
                  </a:extLst>
                </p:cNvPr>
                <p:cNvSpPr/>
                <p:nvPr/>
              </p:nvSpPr>
              <p:spPr>
                <a:xfrm>
                  <a:off x="1021085" y="6228398"/>
                  <a:ext cx="208148" cy="160689"/>
                </a:xfrm>
                <a:custGeom>
                  <a:avLst/>
                  <a:gdLst>
                    <a:gd name="connsiteX0" fmla="*/ 16065 w 208148"/>
                    <a:gd name="connsiteY0" fmla="*/ 158978 h 160689"/>
                    <a:gd name="connsiteX1" fmla="*/ 147369 w 208148"/>
                    <a:gd name="connsiteY1" fmla="*/ 152596 h 160689"/>
                    <a:gd name="connsiteX2" fmla="*/ 200611 w 208148"/>
                    <a:gd name="connsiteY2" fmla="*/ 129641 h 160689"/>
                    <a:gd name="connsiteX3" fmla="*/ 206584 w 208148"/>
                    <a:gd name="connsiteY3" fmla="*/ 111734 h 160689"/>
                    <a:gd name="connsiteX4" fmla="*/ 188459 w 208148"/>
                    <a:gd name="connsiteY4" fmla="*/ 25151 h 160689"/>
                    <a:gd name="connsiteX5" fmla="*/ 173527 w 208148"/>
                    <a:gd name="connsiteY5" fmla="*/ 8673 h 160689"/>
                    <a:gd name="connsiteX6" fmla="*/ 132539 w 208148"/>
                    <a:gd name="connsiteY6" fmla="*/ 5 h 160689"/>
                    <a:gd name="connsiteX7" fmla="*/ 73942 w 208148"/>
                    <a:gd name="connsiteY7" fmla="*/ 12293 h 160689"/>
                    <a:gd name="connsiteX8" fmla="*/ 45313 w 208148"/>
                    <a:gd name="connsiteY8" fmla="*/ 51917 h 160689"/>
                    <a:gd name="connsiteX9" fmla="*/ 0 w 208148"/>
                    <a:gd name="connsiteY9" fmla="*/ 146500 h 16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8148" h="160689">
                      <a:moveTo>
                        <a:pt x="16065" y="158978"/>
                      </a:moveTo>
                      <a:cubicBezTo>
                        <a:pt x="59730" y="163550"/>
                        <a:pt x="103807" y="158120"/>
                        <a:pt x="147369" y="152596"/>
                      </a:cubicBezTo>
                      <a:cubicBezTo>
                        <a:pt x="167451" y="150024"/>
                        <a:pt x="190416" y="145928"/>
                        <a:pt x="200611" y="129641"/>
                      </a:cubicBezTo>
                      <a:cubicBezTo>
                        <a:pt x="204010" y="124211"/>
                        <a:pt x="205554" y="117925"/>
                        <a:pt x="206584" y="111734"/>
                      </a:cubicBezTo>
                      <a:cubicBezTo>
                        <a:pt x="211424" y="82111"/>
                        <a:pt x="204936" y="50964"/>
                        <a:pt x="188459" y="25151"/>
                      </a:cubicBezTo>
                      <a:cubicBezTo>
                        <a:pt x="184546" y="18960"/>
                        <a:pt x="179912" y="12864"/>
                        <a:pt x="173527" y="8673"/>
                      </a:cubicBezTo>
                      <a:cubicBezTo>
                        <a:pt x="161992" y="863"/>
                        <a:pt x="146751" y="101"/>
                        <a:pt x="132539" y="5"/>
                      </a:cubicBezTo>
                      <a:cubicBezTo>
                        <a:pt x="112149" y="-90"/>
                        <a:pt x="90316" y="958"/>
                        <a:pt x="73942" y="12293"/>
                      </a:cubicBezTo>
                      <a:cubicBezTo>
                        <a:pt x="60039" y="21913"/>
                        <a:pt x="52418" y="37248"/>
                        <a:pt x="45313" y="51917"/>
                      </a:cubicBezTo>
                      <a:lnTo>
                        <a:pt x="0" y="146500"/>
                      </a:lnTo>
                    </a:path>
                  </a:pathLst>
                </a:custGeom>
                <a:solidFill>
                  <a:srgbClr val="DADADA"/>
                </a:solidFill>
                <a:ln w="102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60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80FBFDCE-3864-B470-6CAF-A8304E0E3807}"/>
                    </a:ext>
                  </a:extLst>
                </p:cNvPr>
                <p:cNvSpPr/>
                <p:nvPr/>
              </p:nvSpPr>
              <p:spPr>
                <a:xfrm>
                  <a:off x="1014916" y="6221943"/>
                  <a:ext cx="220851" cy="173056"/>
                </a:xfrm>
                <a:custGeom>
                  <a:avLst/>
                  <a:gdLst>
                    <a:gd name="connsiteX0" fmla="*/ 22234 w 220851"/>
                    <a:gd name="connsiteY0" fmla="*/ 171338 h 173056"/>
                    <a:gd name="connsiteX1" fmla="*/ 162600 w 220851"/>
                    <a:gd name="connsiteY1" fmla="*/ 163718 h 173056"/>
                    <a:gd name="connsiteX2" fmla="*/ 208119 w 220851"/>
                    <a:gd name="connsiteY2" fmla="*/ 144573 h 173056"/>
                    <a:gd name="connsiteX3" fmla="*/ 220786 w 220851"/>
                    <a:gd name="connsiteY3" fmla="*/ 95709 h 173056"/>
                    <a:gd name="connsiteX4" fmla="*/ 208119 w 220851"/>
                    <a:gd name="connsiteY4" fmla="*/ 42846 h 173056"/>
                    <a:gd name="connsiteX5" fmla="*/ 171457 w 220851"/>
                    <a:gd name="connsiteY5" fmla="*/ 4460 h 173056"/>
                    <a:gd name="connsiteX6" fmla="*/ 114301 w 220851"/>
                    <a:gd name="connsiteY6" fmla="*/ 1507 h 173056"/>
                    <a:gd name="connsiteX7" fmla="*/ 66208 w 220851"/>
                    <a:gd name="connsiteY7" fmla="*/ 22653 h 173056"/>
                    <a:gd name="connsiteX8" fmla="*/ 34592 w 220851"/>
                    <a:gd name="connsiteY8" fmla="*/ 78945 h 173056"/>
                    <a:gd name="connsiteX9" fmla="*/ 608 w 220851"/>
                    <a:gd name="connsiteY9" fmla="*/ 149907 h 173056"/>
                    <a:gd name="connsiteX10" fmla="*/ 11730 w 220851"/>
                    <a:gd name="connsiteY10" fmla="*/ 155907 h 173056"/>
                    <a:gd name="connsiteX11" fmla="*/ 59720 w 220851"/>
                    <a:gd name="connsiteY11" fmla="*/ 55800 h 173056"/>
                    <a:gd name="connsiteX12" fmla="*/ 93602 w 220851"/>
                    <a:gd name="connsiteY12" fmla="*/ 18366 h 173056"/>
                    <a:gd name="connsiteX13" fmla="*/ 143651 w 220851"/>
                    <a:gd name="connsiteY13" fmla="*/ 12461 h 173056"/>
                    <a:gd name="connsiteX14" fmla="*/ 168676 w 220851"/>
                    <a:gd name="connsiteY14" fmla="*/ 16271 h 173056"/>
                    <a:gd name="connsiteX15" fmla="*/ 189891 w 220851"/>
                    <a:gd name="connsiteY15" fmla="*/ 35988 h 173056"/>
                    <a:gd name="connsiteX16" fmla="*/ 206986 w 220851"/>
                    <a:gd name="connsiteY16" fmla="*/ 84565 h 173056"/>
                    <a:gd name="connsiteX17" fmla="*/ 200395 w 220851"/>
                    <a:gd name="connsiteY17" fmla="*/ 134190 h 173056"/>
                    <a:gd name="connsiteX18" fmla="*/ 157657 w 220851"/>
                    <a:gd name="connsiteY18" fmla="*/ 152478 h 173056"/>
                    <a:gd name="connsiteX19" fmla="*/ 22234 w 220851"/>
                    <a:gd name="connsiteY19" fmla="*/ 159432 h 173056"/>
                    <a:gd name="connsiteX20" fmla="*/ 22234 w 220851"/>
                    <a:gd name="connsiteY20" fmla="*/ 171338 h 173056"/>
                    <a:gd name="connsiteX21" fmla="*/ 22234 w 220851"/>
                    <a:gd name="connsiteY21" fmla="*/ 171338 h 17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0851" h="173056">
                      <a:moveTo>
                        <a:pt x="22234" y="171338"/>
                      </a:moveTo>
                      <a:cubicBezTo>
                        <a:pt x="68783" y="175910"/>
                        <a:pt x="116567" y="170671"/>
                        <a:pt x="162600" y="163718"/>
                      </a:cubicBezTo>
                      <a:cubicBezTo>
                        <a:pt x="179078" y="161241"/>
                        <a:pt x="196894" y="156765"/>
                        <a:pt x="208119" y="144573"/>
                      </a:cubicBezTo>
                      <a:cubicBezTo>
                        <a:pt x="219962" y="131714"/>
                        <a:pt x="221198" y="111902"/>
                        <a:pt x="220786" y="95709"/>
                      </a:cubicBezTo>
                      <a:cubicBezTo>
                        <a:pt x="220374" y="77517"/>
                        <a:pt x="215946" y="59514"/>
                        <a:pt x="208119" y="42846"/>
                      </a:cubicBezTo>
                      <a:cubicBezTo>
                        <a:pt x="200292" y="26177"/>
                        <a:pt x="190200" y="10651"/>
                        <a:pt x="171457" y="4460"/>
                      </a:cubicBezTo>
                      <a:cubicBezTo>
                        <a:pt x="154053" y="-1350"/>
                        <a:pt x="132426" y="-493"/>
                        <a:pt x="114301" y="1507"/>
                      </a:cubicBezTo>
                      <a:cubicBezTo>
                        <a:pt x="96176" y="3507"/>
                        <a:pt x="78566" y="9413"/>
                        <a:pt x="66208" y="22653"/>
                      </a:cubicBezTo>
                      <a:cubicBezTo>
                        <a:pt x="51379" y="38559"/>
                        <a:pt x="43758" y="59991"/>
                        <a:pt x="34592" y="78945"/>
                      </a:cubicBezTo>
                      <a:lnTo>
                        <a:pt x="608" y="149907"/>
                      </a:lnTo>
                      <a:cubicBezTo>
                        <a:pt x="-2688" y="156860"/>
                        <a:pt x="8332" y="162956"/>
                        <a:pt x="11730" y="155907"/>
                      </a:cubicBezTo>
                      <a:cubicBezTo>
                        <a:pt x="27692" y="122570"/>
                        <a:pt x="43346" y="88947"/>
                        <a:pt x="59720" y="55800"/>
                      </a:cubicBezTo>
                      <a:cubicBezTo>
                        <a:pt x="67238" y="40560"/>
                        <a:pt x="76300" y="25415"/>
                        <a:pt x="93602" y="18366"/>
                      </a:cubicBezTo>
                      <a:cubicBezTo>
                        <a:pt x="109049" y="12080"/>
                        <a:pt x="127071" y="12080"/>
                        <a:pt x="143651" y="12461"/>
                      </a:cubicBezTo>
                      <a:cubicBezTo>
                        <a:pt x="152096" y="12651"/>
                        <a:pt x="160747" y="13223"/>
                        <a:pt x="168676" y="16271"/>
                      </a:cubicBezTo>
                      <a:cubicBezTo>
                        <a:pt x="178666" y="20081"/>
                        <a:pt x="184742" y="27606"/>
                        <a:pt x="189891" y="35988"/>
                      </a:cubicBezTo>
                      <a:cubicBezTo>
                        <a:pt x="199056" y="50847"/>
                        <a:pt x="204926" y="67515"/>
                        <a:pt x="206986" y="84565"/>
                      </a:cubicBezTo>
                      <a:cubicBezTo>
                        <a:pt x="208840" y="99805"/>
                        <a:pt x="209767" y="120855"/>
                        <a:pt x="200395" y="134190"/>
                      </a:cubicBezTo>
                      <a:cubicBezTo>
                        <a:pt x="191024" y="147525"/>
                        <a:pt x="172796" y="150288"/>
                        <a:pt x="157657" y="152478"/>
                      </a:cubicBezTo>
                      <a:cubicBezTo>
                        <a:pt x="113065" y="158955"/>
                        <a:pt x="67238" y="163813"/>
                        <a:pt x="22234" y="159432"/>
                      </a:cubicBezTo>
                      <a:cubicBezTo>
                        <a:pt x="13996" y="158670"/>
                        <a:pt x="14099" y="170576"/>
                        <a:pt x="22234" y="171338"/>
                      </a:cubicBezTo>
                      <a:lnTo>
                        <a:pt x="22234" y="171338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102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600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7476372-3D17-6230-815F-CF5897ADAEE2}"/>
                  </a:ext>
                </a:extLst>
              </p:cNvPr>
              <p:cNvSpPr/>
              <p:nvPr/>
            </p:nvSpPr>
            <p:spPr>
              <a:xfrm>
                <a:off x="1242911" y="6591020"/>
                <a:ext cx="77340" cy="68579"/>
              </a:xfrm>
              <a:custGeom>
                <a:avLst/>
                <a:gdLst>
                  <a:gd name="connsiteX0" fmla="*/ 77340 w 77340"/>
                  <a:gd name="connsiteY0" fmla="*/ 55245 h 68579"/>
                  <a:gd name="connsiteX1" fmla="*/ 0 w 77340"/>
                  <a:gd name="connsiteY1" fmla="*/ 68580 h 68579"/>
                  <a:gd name="connsiteX2" fmla="*/ 26158 w 77340"/>
                  <a:gd name="connsiteY2" fmla="*/ 0 h 68579"/>
                  <a:gd name="connsiteX3" fmla="*/ 77340 w 77340"/>
                  <a:gd name="connsiteY3" fmla="*/ 55245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340" h="68579">
                    <a:moveTo>
                      <a:pt x="77340" y="55245"/>
                    </a:moveTo>
                    <a:lnTo>
                      <a:pt x="0" y="68580"/>
                    </a:lnTo>
                    <a:lnTo>
                      <a:pt x="26158" y="0"/>
                    </a:lnTo>
                    <a:lnTo>
                      <a:pt x="77340" y="55245"/>
                    </a:lnTo>
                    <a:close/>
                  </a:path>
                </a:pathLst>
              </a:custGeom>
              <a:solidFill>
                <a:srgbClr val="1D1D1B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/>
              </a:p>
            </p:txBody>
          </p:sp>
          <p:grpSp>
            <p:nvGrpSpPr>
              <p:cNvPr id="36" name="Graphic 77">
                <a:extLst>
                  <a:ext uri="{FF2B5EF4-FFF2-40B4-BE49-F238E27FC236}">
                    <a16:creationId xmlns:a16="http://schemas.microsoft.com/office/drawing/2014/main" id="{846CCD2F-4144-8348-2DCA-F648734C4539}"/>
                  </a:ext>
                </a:extLst>
              </p:cNvPr>
              <p:cNvGrpSpPr/>
              <p:nvPr/>
            </p:nvGrpSpPr>
            <p:grpSpPr>
              <a:xfrm>
                <a:off x="915004" y="6167933"/>
                <a:ext cx="190218" cy="223307"/>
                <a:chOff x="915004" y="6167933"/>
                <a:chExt cx="190218" cy="223307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6952AC0-FF9C-1A7E-A953-723DBA5FCF86}"/>
                    </a:ext>
                  </a:extLst>
                </p:cNvPr>
                <p:cNvSpPr/>
                <p:nvPr/>
              </p:nvSpPr>
              <p:spPr>
                <a:xfrm>
                  <a:off x="921048" y="6173946"/>
                  <a:ext cx="177620" cy="210858"/>
                </a:xfrm>
                <a:custGeom>
                  <a:avLst/>
                  <a:gdLst>
                    <a:gd name="connsiteX0" fmla="*/ 114660 w 177620"/>
                    <a:gd name="connsiteY0" fmla="*/ 203429 h 210858"/>
                    <a:gd name="connsiteX1" fmla="*/ 169241 w 177620"/>
                    <a:gd name="connsiteY1" fmla="*/ 92748 h 210858"/>
                    <a:gd name="connsiteX2" fmla="*/ 171816 w 177620"/>
                    <a:gd name="connsiteY2" fmla="*/ 38551 h 210858"/>
                    <a:gd name="connsiteX3" fmla="*/ 157398 w 177620"/>
                    <a:gd name="connsiteY3" fmla="*/ 25312 h 210858"/>
                    <a:gd name="connsiteX4" fmla="*/ 66052 w 177620"/>
                    <a:gd name="connsiteY4" fmla="*/ 166 h 210858"/>
                    <a:gd name="connsiteX5" fmla="*/ 43293 w 177620"/>
                    <a:gd name="connsiteY5" fmla="*/ 4737 h 210858"/>
                    <a:gd name="connsiteX6" fmla="*/ 16002 w 177620"/>
                    <a:gd name="connsiteY6" fmla="*/ 34360 h 210858"/>
                    <a:gd name="connsiteX7" fmla="*/ 658 w 177620"/>
                    <a:gd name="connsiteY7" fmla="*/ 88081 h 210858"/>
                    <a:gd name="connsiteX8" fmla="*/ 25477 w 177620"/>
                    <a:gd name="connsiteY8" fmla="*/ 129896 h 210858"/>
                    <a:gd name="connsiteX9" fmla="*/ 95197 w 177620"/>
                    <a:gd name="connsiteY9" fmla="*/ 210858 h 210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7620" h="210858">
                      <a:moveTo>
                        <a:pt x="114660" y="203429"/>
                      </a:moveTo>
                      <a:cubicBezTo>
                        <a:pt x="139273" y="169710"/>
                        <a:pt x="154412" y="131039"/>
                        <a:pt x="169241" y="92748"/>
                      </a:cubicBezTo>
                      <a:cubicBezTo>
                        <a:pt x="176141" y="75127"/>
                        <a:pt x="182732" y="54363"/>
                        <a:pt x="171816" y="38551"/>
                      </a:cubicBezTo>
                      <a:cubicBezTo>
                        <a:pt x="168212" y="33217"/>
                        <a:pt x="162856" y="29026"/>
                        <a:pt x="157398" y="25312"/>
                      </a:cubicBezTo>
                      <a:cubicBezTo>
                        <a:pt x="131241" y="7690"/>
                        <a:pt x="98389" y="-1359"/>
                        <a:pt x="66052" y="166"/>
                      </a:cubicBezTo>
                      <a:cubicBezTo>
                        <a:pt x="58226" y="546"/>
                        <a:pt x="50296" y="1499"/>
                        <a:pt x="43293" y="4737"/>
                      </a:cubicBezTo>
                      <a:cubicBezTo>
                        <a:pt x="30523" y="10548"/>
                        <a:pt x="22696" y="22740"/>
                        <a:pt x="16002" y="34360"/>
                      </a:cubicBezTo>
                      <a:cubicBezTo>
                        <a:pt x="6425" y="51029"/>
                        <a:pt x="-2535" y="69412"/>
                        <a:pt x="658" y="88081"/>
                      </a:cubicBezTo>
                      <a:cubicBezTo>
                        <a:pt x="3439" y="103988"/>
                        <a:pt x="14561" y="117323"/>
                        <a:pt x="25477" y="129896"/>
                      </a:cubicBezTo>
                      <a:lnTo>
                        <a:pt x="95197" y="210858"/>
                      </a:lnTo>
                    </a:path>
                  </a:pathLst>
                </a:custGeom>
                <a:solidFill>
                  <a:srgbClr val="DADADA"/>
                </a:solidFill>
                <a:ln w="102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60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7FE654C8-459E-75B5-AE87-BEA1D8602AE4}"/>
                    </a:ext>
                  </a:extLst>
                </p:cNvPr>
                <p:cNvSpPr/>
                <p:nvPr/>
              </p:nvSpPr>
              <p:spPr>
                <a:xfrm>
                  <a:off x="915004" y="6167933"/>
                  <a:ext cx="190218" cy="223307"/>
                </a:xfrm>
                <a:custGeom>
                  <a:avLst/>
                  <a:gdLst>
                    <a:gd name="connsiteX0" fmla="*/ 126265 w 190218"/>
                    <a:gd name="connsiteY0" fmla="*/ 212490 h 223307"/>
                    <a:gd name="connsiteX1" fmla="*/ 182185 w 190218"/>
                    <a:gd name="connsiteY1" fmla="*/ 98857 h 223307"/>
                    <a:gd name="connsiteX2" fmla="*/ 187334 w 190218"/>
                    <a:gd name="connsiteY2" fmla="*/ 48850 h 223307"/>
                    <a:gd name="connsiteX3" fmla="*/ 147686 w 190218"/>
                    <a:gd name="connsiteY3" fmla="*/ 15513 h 223307"/>
                    <a:gd name="connsiteX4" fmla="*/ 92693 w 190218"/>
                    <a:gd name="connsiteY4" fmla="*/ 749 h 223307"/>
                    <a:gd name="connsiteX5" fmla="*/ 39348 w 190218"/>
                    <a:gd name="connsiteY5" fmla="*/ 9798 h 223307"/>
                    <a:gd name="connsiteX6" fmla="*/ 8556 w 190218"/>
                    <a:gd name="connsiteY6" fmla="*/ 52946 h 223307"/>
                    <a:gd name="connsiteX7" fmla="*/ 3509 w 190218"/>
                    <a:gd name="connsiteY7" fmla="*/ 105715 h 223307"/>
                    <a:gd name="connsiteX8" fmla="*/ 43776 w 190218"/>
                    <a:gd name="connsiteY8" fmla="*/ 159721 h 223307"/>
                    <a:gd name="connsiteX9" fmla="*/ 96709 w 190218"/>
                    <a:gd name="connsiteY9" fmla="*/ 221253 h 223307"/>
                    <a:gd name="connsiteX10" fmla="*/ 105772 w 190218"/>
                    <a:gd name="connsiteY10" fmla="*/ 212871 h 223307"/>
                    <a:gd name="connsiteX11" fmla="*/ 31933 w 190218"/>
                    <a:gd name="connsiteY11" fmla="*/ 127051 h 223307"/>
                    <a:gd name="connsiteX12" fmla="*/ 13396 w 190218"/>
                    <a:gd name="connsiteY12" fmla="*/ 77425 h 223307"/>
                    <a:gd name="connsiteX13" fmla="*/ 35125 w 190218"/>
                    <a:gd name="connsiteY13" fmla="*/ 31610 h 223307"/>
                    <a:gd name="connsiteX14" fmla="*/ 81365 w 190218"/>
                    <a:gd name="connsiteY14" fmla="*/ 12179 h 223307"/>
                    <a:gd name="connsiteX15" fmla="*/ 134298 w 190218"/>
                    <a:gd name="connsiteY15" fmla="*/ 22847 h 223307"/>
                    <a:gd name="connsiteX16" fmla="*/ 174873 w 190218"/>
                    <a:gd name="connsiteY16" fmla="*/ 52851 h 223307"/>
                    <a:gd name="connsiteX17" fmla="*/ 168282 w 190218"/>
                    <a:gd name="connsiteY17" fmla="*/ 99142 h 223307"/>
                    <a:gd name="connsiteX18" fmla="*/ 115040 w 190218"/>
                    <a:gd name="connsiteY18" fmla="*/ 206584 h 223307"/>
                    <a:gd name="connsiteX19" fmla="*/ 126162 w 190218"/>
                    <a:gd name="connsiteY19" fmla="*/ 212585 h 223307"/>
                    <a:gd name="connsiteX20" fmla="*/ 126162 w 190218"/>
                    <a:gd name="connsiteY20" fmla="*/ 212585 h 223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0218" h="223307">
                      <a:moveTo>
                        <a:pt x="126265" y="212490"/>
                      </a:moveTo>
                      <a:cubicBezTo>
                        <a:pt x="151290" y="177628"/>
                        <a:pt x="167253" y="138100"/>
                        <a:pt x="182185" y="98857"/>
                      </a:cubicBezTo>
                      <a:cubicBezTo>
                        <a:pt x="188158" y="83140"/>
                        <a:pt x="193822" y="65138"/>
                        <a:pt x="187334" y="48850"/>
                      </a:cubicBezTo>
                      <a:cubicBezTo>
                        <a:pt x="180846" y="32563"/>
                        <a:pt x="163236" y="22752"/>
                        <a:pt x="147686" y="15513"/>
                      </a:cubicBezTo>
                      <a:cubicBezTo>
                        <a:pt x="130488" y="7417"/>
                        <a:pt x="111848" y="2464"/>
                        <a:pt x="92693" y="749"/>
                      </a:cubicBezTo>
                      <a:cubicBezTo>
                        <a:pt x="74877" y="-870"/>
                        <a:pt x="54177" y="-680"/>
                        <a:pt x="39348" y="9798"/>
                      </a:cubicBezTo>
                      <a:cubicBezTo>
                        <a:pt x="24518" y="20275"/>
                        <a:pt x="15661" y="37706"/>
                        <a:pt x="8556" y="52946"/>
                      </a:cubicBezTo>
                      <a:cubicBezTo>
                        <a:pt x="729" y="69710"/>
                        <a:pt x="-3390" y="87998"/>
                        <a:pt x="3509" y="105715"/>
                      </a:cubicBezTo>
                      <a:cubicBezTo>
                        <a:pt x="11542" y="126098"/>
                        <a:pt x="29461" y="142957"/>
                        <a:pt x="43776" y="159721"/>
                      </a:cubicBezTo>
                      <a:lnTo>
                        <a:pt x="96709" y="221253"/>
                      </a:lnTo>
                      <a:cubicBezTo>
                        <a:pt x="101858" y="227254"/>
                        <a:pt x="110921" y="218776"/>
                        <a:pt x="105772" y="212871"/>
                      </a:cubicBezTo>
                      <a:cubicBezTo>
                        <a:pt x="81159" y="184296"/>
                        <a:pt x="56134" y="156007"/>
                        <a:pt x="31933" y="127051"/>
                      </a:cubicBezTo>
                      <a:cubicBezTo>
                        <a:pt x="19781" y="112477"/>
                        <a:pt x="9688" y="96571"/>
                        <a:pt x="13396" y="77425"/>
                      </a:cubicBezTo>
                      <a:cubicBezTo>
                        <a:pt x="16382" y="61423"/>
                        <a:pt x="25548" y="45136"/>
                        <a:pt x="35125" y="31610"/>
                      </a:cubicBezTo>
                      <a:cubicBezTo>
                        <a:pt x="46247" y="16084"/>
                        <a:pt x="61798" y="11893"/>
                        <a:pt x="81365" y="12179"/>
                      </a:cubicBezTo>
                      <a:cubicBezTo>
                        <a:pt x="99490" y="12465"/>
                        <a:pt x="117718" y="16084"/>
                        <a:pt x="134298" y="22847"/>
                      </a:cubicBezTo>
                      <a:cubicBezTo>
                        <a:pt x="149025" y="28848"/>
                        <a:pt x="168797" y="38087"/>
                        <a:pt x="174873" y="52851"/>
                      </a:cubicBezTo>
                      <a:cubicBezTo>
                        <a:pt x="180949" y="67615"/>
                        <a:pt x="173741" y="84950"/>
                        <a:pt x="168282" y="99142"/>
                      </a:cubicBezTo>
                      <a:cubicBezTo>
                        <a:pt x="153865" y="136385"/>
                        <a:pt x="138726" y="173533"/>
                        <a:pt x="115040" y="206584"/>
                      </a:cubicBezTo>
                      <a:cubicBezTo>
                        <a:pt x="110406" y="212966"/>
                        <a:pt x="121631" y="218967"/>
                        <a:pt x="126162" y="212585"/>
                      </a:cubicBezTo>
                      <a:lnTo>
                        <a:pt x="126162" y="212585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102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600"/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93C66F-83E5-387E-D0BF-49C2DE76C5AA}"/>
                  </a:ext>
                </a:extLst>
              </p:cNvPr>
              <p:cNvSpPr/>
              <p:nvPr/>
            </p:nvSpPr>
            <p:spPr>
              <a:xfrm rot="-4237200">
                <a:off x="773504" y="6238022"/>
                <a:ext cx="389688" cy="585597"/>
              </a:xfrm>
              <a:custGeom>
                <a:avLst/>
                <a:gdLst>
                  <a:gd name="connsiteX0" fmla="*/ 389688 w 389688"/>
                  <a:gd name="connsiteY0" fmla="*/ 292799 h 585597"/>
                  <a:gd name="connsiteX1" fmla="*/ 194844 w 389688"/>
                  <a:gd name="connsiteY1" fmla="*/ 585597 h 585597"/>
                  <a:gd name="connsiteX2" fmla="*/ 0 w 389688"/>
                  <a:gd name="connsiteY2" fmla="*/ 292799 h 585597"/>
                  <a:gd name="connsiteX3" fmla="*/ 194844 w 389688"/>
                  <a:gd name="connsiteY3" fmla="*/ 0 h 585597"/>
                  <a:gd name="connsiteX4" fmla="*/ 389688 w 389688"/>
                  <a:gd name="connsiteY4" fmla="*/ 292799 h 58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688" h="585597">
                    <a:moveTo>
                      <a:pt x="389688" y="292799"/>
                    </a:moveTo>
                    <a:cubicBezTo>
                      <a:pt x="389688" y="454507"/>
                      <a:pt x="302454" y="585597"/>
                      <a:pt x="194844" y="585597"/>
                    </a:cubicBezTo>
                    <a:cubicBezTo>
                      <a:pt x="87235" y="585597"/>
                      <a:pt x="0" y="454507"/>
                      <a:pt x="0" y="292799"/>
                    </a:cubicBezTo>
                    <a:cubicBezTo>
                      <a:pt x="0" y="131090"/>
                      <a:pt x="87235" y="0"/>
                      <a:pt x="194844" y="0"/>
                    </a:cubicBezTo>
                    <a:cubicBezTo>
                      <a:pt x="302454" y="0"/>
                      <a:pt x="389688" y="131090"/>
                      <a:pt x="389688" y="292799"/>
                    </a:cubicBezTo>
                    <a:close/>
                  </a:path>
                </a:pathLst>
              </a:custGeom>
              <a:solidFill>
                <a:srgbClr val="E1E043"/>
              </a:solidFill>
              <a:ln w="1022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73D5081-75A0-85BD-595F-3E0F9EB4A890}"/>
                  </a:ext>
                </a:extLst>
              </p:cNvPr>
              <p:cNvSpPr/>
              <p:nvPr/>
            </p:nvSpPr>
            <p:spPr>
              <a:xfrm>
                <a:off x="1043226" y="6425095"/>
                <a:ext cx="159314" cy="300483"/>
              </a:xfrm>
              <a:custGeom>
                <a:avLst/>
                <a:gdLst>
                  <a:gd name="connsiteX0" fmla="*/ 117504 w 159314"/>
                  <a:gd name="connsiteY0" fmla="*/ 0 h 300483"/>
                  <a:gd name="connsiteX1" fmla="*/ 159315 w 159314"/>
                  <a:gd name="connsiteY1" fmla="*/ 34385 h 300483"/>
                  <a:gd name="connsiteX2" fmla="*/ 61584 w 159314"/>
                  <a:gd name="connsiteY2" fmla="*/ 297466 h 300483"/>
                  <a:gd name="connsiteX3" fmla="*/ 0 w 159314"/>
                  <a:gd name="connsiteY3" fmla="*/ 300323 h 300483"/>
                  <a:gd name="connsiteX4" fmla="*/ 117504 w 159314"/>
                  <a:gd name="connsiteY4" fmla="*/ 0 h 30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14" h="300483">
                    <a:moveTo>
                      <a:pt x="117504" y="0"/>
                    </a:moveTo>
                    <a:cubicBezTo>
                      <a:pt x="132848" y="10954"/>
                      <a:pt x="146854" y="22479"/>
                      <a:pt x="159315" y="34385"/>
                    </a:cubicBezTo>
                    <a:lnTo>
                      <a:pt x="61584" y="297466"/>
                    </a:lnTo>
                    <a:cubicBezTo>
                      <a:pt x="42017" y="299942"/>
                      <a:pt x="21420" y="300895"/>
                      <a:pt x="0" y="300323"/>
                    </a:cubicBezTo>
                    <a:lnTo>
                      <a:pt x="117504" y="0"/>
                    </a:lnTo>
                    <a:close/>
                  </a:path>
                </a:pathLst>
              </a:custGeom>
              <a:solidFill>
                <a:srgbClr val="1D1D1B"/>
              </a:solidFill>
              <a:ln w="1022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1017E53-57B7-2C01-616B-40990A701094}"/>
                  </a:ext>
                </a:extLst>
              </p:cNvPr>
              <p:cNvSpPr/>
              <p:nvPr/>
            </p:nvSpPr>
            <p:spPr>
              <a:xfrm>
                <a:off x="869391" y="6358991"/>
                <a:ext cx="210291" cy="348138"/>
              </a:xfrm>
              <a:custGeom>
                <a:avLst/>
                <a:gdLst>
                  <a:gd name="connsiteX0" fmla="*/ 0 w 210291"/>
                  <a:gd name="connsiteY0" fmla="*/ 330137 h 348138"/>
                  <a:gd name="connsiteX1" fmla="*/ 156431 w 210291"/>
                  <a:gd name="connsiteY1" fmla="*/ 0 h 348138"/>
                  <a:gd name="connsiteX2" fmla="*/ 159006 w 210291"/>
                  <a:gd name="connsiteY2" fmla="*/ 762 h 348138"/>
                  <a:gd name="connsiteX3" fmla="*/ 210292 w 210291"/>
                  <a:gd name="connsiteY3" fmla="*/ 20383 h 348138"/>
                  <a:gd name="connsiteX4" fmla="*/ 54478 w 210291"/>
                  <a:gd name="connsiteY4" fmla="*/ 348139 h 348138"/>
                  <a:gd name="connsiteX5" fmla="*/ 29659 w 210291"/>
                  <a:gd name="connsiteY5" fmla="*/ 340805 h 348138"/>
                  <a:gd name="connsiteX6" fmla="*/ 0 w 210291"/>
                  <a:gd name="connsiteY6" fmla="*/ 330137 h 34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291" h="348138">
                    <a:moveTo>
                      <a:pt x="0" y="330137"/>
                    </a:moveTo>
                    <a:lnTo>
                      <a:pt x="156431" y="0"/>
                    </a:lnTo>
                    <a:cubicBezTo>
                      <a:pt x="157255" y="286"/>
                      <a:pt x="158182" y="476"/>
                      <a:pt x="159006" y="762"/>
                    </a:cubicBezTo>
                    <a:cubicBezTo>
                      <a:pt x="176822" y="6572"/>
                      <a:pt x="193917" y="13144"/>
                      <a:pt x="210292" y="20383"/>
                    </a:cubicBezTo>
                    <a:lnTo>
                      <a:pt x="54478" y="348139"/>
                    </a:lnTo>
                    <a:cubicBezTo>
                      <a:pt x="46239" y="345853"/>
                      <a:pt x="37898" y="343472"/>
                      <a:pt x="29659" y="340805"/>
                    </a:cubicBezTo>
                    <a:cubicBezTo>
                      <a:pt x="19464" y="337471"/>
                      <a:pt x="9577" y="333947"/>
                      <a:pt x="0" y="330137"/>
                    </a:cubicBezTo>
                    <a:close/>
                  </a:path>
                </a:pathLst>
              </a:custGeom>
              <a:solidFill>
                <a:srgbClr val="1D1D1B"/>
              </a:solidFill>
              <a:ln w="1022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F6C4BB-29E2-16CC-A268-D7F3F1FBAA06}"/>
                  </a:ext>
                </a:extLst>
              </p:cNvPr>
              <p:cNvSpPr/>
              <p:nvPr/>
            </p:nvSpPr>
            <p:spPr>
              <a:xfrm>
                <a:off x="730467" y="6333941"/>
                <a:ext cx="207716" cy="306514"/>
              </a:xfrm>
              <a:custGeom>
                <a:avLst/>
                <a:gdLst>
                  <a:gd name="connsiteX0" fmla="*/ 144897 w 207716"/>
                  <a:gd name="connsiteY0" fmla="*/ 0 h 306514"/>
                  <a:gd name="connsiteX1" fmla="*/ 207717 w 207716"/>
                  <a:gd name="connsiteY1" fmla="*/ 4858 h 306514"/>
                  <a:gd name="connsiteX2" fmla="*/ 44798 w 207716"/>
                  <a:gd name="connsiteY2" fmla="*/ 306515 h 306514"/>
                  <a:gd name="connsiteX3" fmla="*/ 0 w 207716"/>
                  <a:gd name="connsiteY3" fmla="*/ 271558 h 306514"/>
                  <a:gd name="connsiteX4" fmla="*/ 144794 w 207716"/>
                  <a:gd name="connsiteY4" fmla="*/ 95 h 30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16" h="306514">
                    <a:moveTo>
                      <a:pt x="144897" y="0"/>
                    </a:moveTo>
                    <a:cubicBezTo>
                      <a:pt x="165185" y="190"/>
                      <a:pt x="186296" y="1810"/>
                      <a:pt x="207717" y="4858"/>
                    </a:cubicBezTo>
                    <a:lnTo>
                      <a:pt x="44798" y="306515"/>
                    </a:lnTo>
                    <a:cubicBezTo>
                      <a:pt x="28423" y="295465"/>
                      <a:pt x="13388" y="283750"/>
                      <a:pt x="0" y="271558"/>
                    </a:cubicBezTo>
                    <a:lnTo>
                      <a:pt x="144794" y="95"/>
                    </a:lnTo>
                    <a:close/>
                  </a:path>
                </a:pathLst>
              </a:custGeom>
              <a:solidFill>
                <a:srgbClr val="1D1D1B"/>
              </a:solidFill>
              <a:ln w="1022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2C57072-943A-2A4C-651C-1BC8460FE43A}"/>
                  </a:ext>
                </a:extLst>
              </p:cNvPr>
              <p:cNvSpPr/>
              <p:nvPr/>
            </p:nvSpPr>
            <p:spPr>
              <a:xfrm>
                <a:off x="750960" y="6401949"/>
                <a:ext cx="25745" cy="23812"/>
              </a:xfrm>
              <a:custGeom>
                <a:avLst/>
                <a:gdLst>
                  <a:gd name="connsiteX0" fmla="*/ 25746 w 25745"/>
                  <a:gd name="connsiteY0" fmla="*/ 11906 h 23812"/>
                  <a:gd name="connsiteX1" fmla="*/ 12873 w 25745"/>
                  <a:gd name="connsiteY1" fmla="*/ 23813 h 23812"/>
                  <a:gd name="connsiteX2" fmla="*/ 0 w 25745"/>
                  <a:gd name="connsiteY2" fmla="*/ 11906 h 23812"/>
                  <a:gd name="connsiteX3" fmla="*/ 12873 w 25745"/>
                  <a:gd name="connsiteY3" fmla="*/ 0 h 23812"/>
                  <a:gd name="connsiteX4" fmla="*/ 25746 w 25745"/>
                  <a:gd name="connsiteY4" fmla="*/ 11906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5" h="23812">
                    <a:moveTo>
                      <a:pt x="25746" y="11906"/>
                    </a:moveTo>
                    <a:cubicBezTo>
                      <a:pt x="25746" y="18482"/>
                      <a:pt x="19982" y="23813"/>
                      <a:pt x="12873" y="23813"/>
                    </a:cubicBezTo>
                    <a:cubicBezTo>
                      <a:pt x="5763" y="23813"/>
                      <a:pt x="0" y="18482"/>
                      <a:pt x="0" y="11906"/>
                    </a:cubicBezTo>
                    <a:cubicBezTo>
                      <a:pt x="0" y="5331"/>
                      <a:pt x="5763" y="0"/>
                      <a:pt x="12873" y="0"/>
                    </a:cubicBezTo>
                    <a:cubicBezTo>
                      <a:pt x="19982" y="0"/>
                      <a:pt x="25746" y="5331"/>
                      <a:pt x="25746" y="11906"/>
                    </a:cubicBezTo>
                    <a:close/>
                  </a:path>
                </a:pathLst>
              </a:custGeom>
              <a:solidFill>
                <a:srgbClr val="1D1D1B"/>
              </a:solidFill>
              <a:ln w="1022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E9B96B-8583-1DA7-729C-A27D94DFDA61}"/>
                </a:ext>
              </a:extLst>
            </p:cNvPr>
            <p:cNvSpPr/>
            <p:nvPr/>
          </p:nvSpPr>
          <p:spPr>
            <a:xfrm rot="19612970" flipH="1">
              <a:off x="5286124" y="4270868"/>
              <a:ext cx="4304" cy="4108"/>
            </a:xfrm>
            <a:custGeom>
              <a:avLst/>
              <a:gdLst>
                <a:gd name="connsiteX0" fmla="*/ 6256 w 12473"/>
                <a:gd name="connsiteY0" fmla="*/ 11906 h 11906"/>
                <a:gd name="connsiteX1" fmla="*/ 6256 w 12473"/>
                <a:gd name="connsiteY1" fmla="*/ 0 h 11906"/>
                <a:gd name="connsiteX2" fmla="*/ 6256 w 12473"/>
                <a:gd name="connsiteY2" fmla="*/ 11906 h 11906"/>
                <a:gd name="connsiteX3" fmla="*/ 6256 w 12473"/>
                <a:gd name="connsiteY3" fmla="*/ 11906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3" h="11906">
                  <a:moveTo>
                    <a:pt x="6256" y="11906"/>
                  </a:moveTo>
                  <a:cubicBezTo>
                    <a:pt x="14495" y="11906"/>
                    <a:pt x="14598" y="0"/>
                    <a:pt x="6256" y="0"/>
                  </a:cubicBezTo>
                  <a:cubicBezTo>
                    <a:pt x="-2085" y="0"/>
                    <a:pt x="-2085" y="11906"/>
                    <a:pt x="6256" y="11906"/>
                  </a:cubicBezTo>
                  <a:lnTo>
                    <a:pt x="6256" y="11906"/>
                  </a:lnTo>
                  <a:close/>
                </a:path>
              </a:pathLst>
            </a:custGeom>
            <a:solidFill>
              <a:srgbClr val="1D1D1B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4096FD-FEDB-5C6E-1393-FC0A8CDD5D0A}"/>
                </a:ext>
              </a:extLst>
            </p:cNvPr>
            <p:cNvSpPr/>
            <p:nvPr/>
          </p:nvSpPr>
          <p:spPr>
            <a:xfrm rot="19612970" flipH="1">
              <a:off x="5444874" y="4186964"/>
              <a:ext cx="37296" cy="25217"/>
            </a:xfrm>
            <a:custGeom>
              <a:avLst/>
              <a:gdLst>
                <a:gd name="connsiteX0" fmla="*/ 24576 w 108094"/>
                <a:gd name="connsiteY0" fmla="*/ 72401 h 73086"/>
                <a:gd name="connsiteX1" fmla="*/ 102431 w 108094"/>
                <a:gd name="connsiteY1" fmla="*/ 30586 h 73086"/>
                <a:gd name="connsiteX2" fmla="*/ 108095 w 108094"/>
                <a:gd name="connsiteY2" fmla="*/ 17918 h 73086"/>
                <a:gd name="connsiteX3" fmla="*/ 102431 w 108094"/>
                <a:gd name="connsiteY3" fmla="*/ 5249 h 73086"/>
                <a:gd name="connsiteX4" fmla="*/ 88734 w 108094"/>
                <a:gd name="connsiteY4" fmla="*/ 11 h 73086"/>
                <a:gd name="connsiteX5" fmla="*/ 75037 w 108094"/>
                <a:gd name="connsiteY5" fmla="*/ 5249 h 73086"/>
                <a:gd name="connsiteX6" fmla="*/ 73081 w 108094"/>
                <a:gd name="connsiteY6" fmla="*/ 6678 h 73086"/>
                <a:gd name="connsiteX7" fmla="*/ 74008 w 108094"/>
                <a:gd name="connsiteY7" fmla="*/ 6011 h 73086"/>
                <a:gd name="connsiteX8" fmla="*/ 69991 w 108094"/>
                <a:gd name="connsiteY8" fmla="*/ 8774 h 73086"/>
                <a:gd name="connsiteX9" fmla="*/ 61855 w 108094"/>
                <a:gd name="connsiteY9" fmla="*/ 14012 h 73086"/>
                <a:gd name="connsiteX10" fmla="*/ 45584 w 108094"/>
                <a:gd name="connsiteY10" fmla="*/ 23442 h 73086"/>
                <a:gd name="connsiteX11" fmla="*/ 28695 w 108094"/>
                <a:gd name="connsiteY11" fmla="*/ 31824 h 73086"/>
                <a:gd name="connsiteX12" fmla="*/ 19735 w 108094"/>
                <a:gd name="connsiteY12" fmla="*/ 35729 h 73086"/>
                <a:gd name="connsiteX13" fmla="*/ 15204 w 108094"/>
                <a:gd name="connsiteY13" fmla="*/ 37539 h 73086"/>
                <a:gd name="connsiteX14" fmla="*/ 16440 w 108094"/>
                <a:gd name="connsiteY14" fmla="*/ 37063 h 73086"/>
                <a:gd name="connsiteX15" fmla="*/ 14174 w 108094"/>
                <a:gd name="connsiteY15" fmla="*/ 37920 h 73086"/>
                <a:gd name="connsiteX16" fmla="*/ 2640 w 108094"/>
                <a:gd name="connsiteY16" fmla="*/ 46112 h 73086"/>
                <a:gd name="connsiteX17" fmla="*/ 683 w 108094"/>
                <a:gd name="connsiteY17" fmla="*/ 59828 h 73086"/>
                <a:gd name="connsiteX18" fmla="*/ 9540 w 108094"/>
                <a:gd name="connsiteY18" fmla="*/ 70496 h 73086"/>
                <a:gd name="connsiteX19" fmla="*/ 24370 w 108094"/>
                <a:gd name="connsiteY19" fmla="*/ 72305 h 73086"/>
                <a:gd name="connsiteX20" fmla="*/ 24370 w 108094"/>
                <a:gd name="connsiteY20" fmla="*/ 72305 h 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094" h="73086">
                  <a:moveTo>
                    <a:pt x="24576" y="72401"/>
                  </a:moveTo>
                  <a:cubicBezTo>
                    <a:pt x="52896" y="61923"/>
                    <a:pt x="78539" y="48112"/>
                    <a:pt x="102431" y="30586"/>
                  </a:cubicBezTo>
                  <a:cubicBezTo>
                    <a:pt x="106035" y="27919"/>
                    <a:pt x="108095" y="22013"/>
                    <a:pt x="108095" y="17918"/>
                  </a:cubicBezTo>
                  <a:cubicBezTo>
                    <a:pt x="108095" y="13536"/>
                    <a:pt x="106035" y="8297"/>
                    <a:pt x="102431" y="5249"/>
                  </a:cubicBezTo>
                  <a:cubicBezTo>
                    <a:pt x="98826" y="2201"/>
                    <a:pt x="93883" y="-180"/>
                    <a:pt x="88734" y="11"/>
                  </a:cubicBezTo>
                  <a:cubicBezTo>
                    <a:pt x="83276" y="201"/>
                    <a:pt x="79363" y="2106"/>
                    <a:pt x="75037" y="5249"/>
                  </a:cubicBezTo>
                  <a:cubicBezTo>
                    <a:pt x="74419" y="5726"/>
                    <a:pt x="73699" y="6202"/>
                    <a:pt x="73081" y="6678"/>
                  </a:cubicBezTo>
                  <a:cubicBezTo>
                    <a:pt x="75346" y="5059"/>
                    <a:pt x="75655" y="4868"/>
                    <a:pt x="74008" y="6011"/>
                  </a:cubicBezTo>
                  <a:cubicBezTo>
                    <a:pt x="72669" y="6964"/>
                    <a:pt x="71330" y="7821"/>
                    <a:pt x="69991" y="8774"/>
                  </a:cubicBezTo>
                  <a:cubicBezTo>
                    <a:pt x="67314" y="10583"/>
                    <a:pt x="64636" y="12298"/>
                    <a:pt x="61855" y="14012"/>
                  </a:cubicBezTo>
                  <a:cubicBezTo>
                    <a:pt x="56603" y="17346"/>
                    <a:pt x="51145" y="20489"/>
                    <a:pt x="45584" y="23442"/>
                  </a:cubicBezTo>
                  <a:cubicBezTo>
                    <a:pt x="40023" y="26395"/>
                    <a:pt x="34462" y="29252"/>
                    <a:pt x="28695" y="31824"/>
                  </a:cubicBezTo>
                  <a:cubicBezTo>
                    <a:pt x="25708" y="33158"/>
                    <a:pt x="22722" y="34491"/>
                    <a:pt x="19735" y="35729"/>
                  </a:cubicBezTo>
                  <a:cubicBezTo>
                    <a:pt x="18500" y="36206"/>
                    <a:pt x="16131" y="36682"/>
                    <a:pt x="15204" y="37539"/>
                  </a:cubicBezTo>
                  <a:cubicBezTo>
                    <a:pt x="17882" y="36491"/>
                    <a:pt x="18294" y="36301"/>
                    <a:pt x="16440" y="37063"/>
                  </a:cubicBezTo>
                  <a:cubicBezTo>
                    <a:pt x="15719" y="37349"/>
                    <a:pt x="14895" y="37634"/>
                    <a:pt x="14174" y="37920"/>
                  </a:cubicBezTo>
                  <a:cubicBezTo>
                    <a:pt x="9334" y="39730"/>
                    <a:pt x="5421" y="41825"/>
                    <a:pt x="2640" y="46112"/>
                  </a:cubicBezTo>
                  <a:cubicBezTo>
                    <a:pt x="169" y="49922"/>
                    <a:pt x="-758" y="55541"/>
                    <a:pt x="683" y="59828"/>
                  </a:cubicBezTo>
                  <a:cubicBezTo>
                    <a:pt x="2125" y="64114"/>
                    <a:pt x="5112" y="68305"/>
                    <a:pt x="9540" y="70496"/>
                  </a:cubicBezTo>
                  <a:cubicBezTo>
                    <a:pt x="13968" y="72686"/>
                    <a:pt x="19735" y="74020"/>
                    <a:pt x="24370" y="72305"/>
                  </a:cubicBezTo>
                  <a:lnTo>
                    <a:pt x="24370" y="72305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4BBB91-9BE3-34C2-A2D9-5082803FC7CE}"/>
                </a:ext>
              </a:extLst>
            </p:cNvPr>
            <p:cNvSpPr/>
            <p:nvPr/>
          </p:nvSpPr>
          <p:spPr>
            <a:xfrm rot="19612970" flipH="1">
              <a:off x="5133738" y="3754599"/>
              <a:ext cx="245727" cy="401290"/>
            </a:xfrm>
            <a:custGeom>
              <a:avLst/>
              <a:gdLst>
                <a:gd name="connsiteX0" fmla="*/ 564451 w 712184"/>
                <a:gd name="connsiteY0" fmla="*/ 1163038 h 1163047"/>
                <a:gd name="connsiteX1" fmla="*/ 706671 w 712184"/>
                <a:gd name="connsiteY1" fmla="*/ 967204 h 1163047"/>
                <a:gd name="connsiteX2" fmla="*/ 547253 w 712184"/>
                <a:gd name="connsiteY2" fmla="*/ 716125 h 1163047"/>
                <a:gd name="connsiteX3" fmla="*/ 538499 w 712184"/>
                <a:gd name="connsiteY3" fmla="*/ 619732 h 1163047"/>
                <a:gd name="connsiteX4" fmla="*/ 571866 w 712184"/>
                <a:gd name="connsiteY4" fmla="*/ 541532 h 1163047"/>
                <a:gd name="connsiteX5" fmla="*/ 591227 w 712184"/>
                <a:gd name="connsiteY5" fmla="*/ 469523 h 1163047"/>
                <a:gd name="connsiteX6" fmla="*/ 557345 w 712184"/>
                <a:gd name="connsiteY6" fmla="*/ 395990 h 1163047"/>
                <a:gd name="connsiteX7" fmla="*/ 422746 w 712184"/>
                <a:gd name="connsiteY7" fmla="*/ 299978 h 1163047"/>
                <a:gd name="connsiteX8" fmla="*/ 229756 w 712184"/>
                <a:gd name="connsiteY8" fmla="*/ 255687 h 1163047"/>
                <a:gd name="connsiteX9" fmla="*/ 15448 w 712184"/>
                <a:gd name="connsiteY9" fmla="*/ 6894 h 1163047"/>
                <a:gd name="connsiteX10" fmla="*/ 1 w 712184"/>
                <a:gd name="connsiteY10" fmla="*/ 6894 h 1163047"/>
                <a:gd name="connsiteX11" fmla="*/ 146649 w 712184"/>
                <a:gd name="connsiteY11" fmla="*/ 235018 h 1163047"/>
                <a:gd name="connsiteX12" fmla="*/ 315335 w 712184"/>
                <a:gd name="connsiteY12" fmla="*/ 287881 h 1163047"/>
                <a:gd name="connsiteX13" fmla="*/ 485566 w 712184"/>
                <a:gd name="connsiteY13" fmla="*/ 349603 h 1163047"/>
                <a:gd name="connsiteX14" fmla="*/ 574028 w 712184"/>
                <a:gd name="connsiteY14" fmla="*/ 493526 h 1163047"/>
                <a:gd name="connsiteX15" fmla="*/ 540662 w 712184"/>
                <a:gd name="connsiteY15" fmla="*/ 568869 h 1163047"/>
                <a:gd name="connsiteX16" fmla="*/ 519962 w 712184"/>
                <a:gd name="connsiteY16" fmla="*/ 644783 h 1163047"/>
                <a:gd name="connsiteX17" fmla="*/ 661255 w 712184"/>
                <a:gd name="connsiteY17" fmla="*/ 907578 h 1163047"/>
                <a:gd name="connsiteX18" fmla="*/ 687928 w 712184"/>
                <a:gd name="connsiteY18" fmla="*/ 1055311 h 1163047"/>
                <a:gd name="connsiteX19" fmla="*/ 560435 w 712184"/>
                <a:gd name="connsiteY19" fmla="*/ 1149132 h 1163047"/>
                <a:gd name="connsiteX20" fmla="*/ 564554 w 712184"/>
                <a:gd name="connsiteY20" fmla="*/ 1162943 h 1163047"/>
                <a:gd name="connsiteX21" fmla="*/ 564554 w 712184"/>
                <a:gd name="connsiteY21" fmla="*/ 1162943 h 116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2184" h="1163047">
                  <a:moveTo>
                    <a:pt x="564451" y="1163038"/>
                  </a:moveTo>
                  <a:cubicBezTo>
                    <a:pt x="663315" y="1147894"/>
                    <a:pt x="732725" y="1058359"/>
                    <a:pt x="706671" y="967204"/>
                  </a:cubicBezTo>
                  <a:cubicBezTo>
                    <a:pt x="679174" y="871097"/>
                    <a:pt x="582576" y="808708"/>
                    <a:pt x="547253" y="716125"/>
                  </a:cubicBezTo>
                  <a:cubicBezTo>
                    <a:pt x="535513" y="685360"/>
                    <a:pt x="531805" y="651832"/>
                    <a:pt x="538499" y="619732"/>
                  </a:cubicBezTo>
                  <a:cubicBezTo>
                    <a:pt x="544369" y="591729"/>
                    <a:pt x="559096" y="567154"/>
                    <a:pt x="571866" y="541532"/>
                  </a:cubicBezTo>
                  <a:cubicBezTo>
                    <a:pt x="583091" y="518958"/>
                    <a:pt x="592977" y="494860"/>
                    <a:pt x="591227" y="469523"/>
                  </a:cubicBezTo>
                  <a:cubicBezTo>
                    <a:pt x="589373" y="442186"/>
                    <a:pt x="574852" y="417421"/>
                    <a:pt x="557345" y="395990"/>
                  </a:cubicBezTo>
                  <a:cubicBezTo>
                    <a:pt x="522846" y="353604"/>
                    <a:pt x="475474" y="320457"/>
                    <a:pt x="422746" y="299978"/>
                  </a:cubicBezTo>
                  <a:cubicBezTo>
                    <a:pt x="360956" y="275975"/>
                    <a:pt x="293296" y="274070"/>
                    <a:pt x="229756" y="255687"/>
                  </a:cubicBezTo>
                  <a:cubicBezTo>
                    <a:pt x="115651" y="222635"/>
                    <a:pt x="16169" y="121003"/>
                    <a:pt x="15448" y="6894"/>
                  </a:cubicBezTo>
                  <a:cubicBezTo>
                    <a:pt x="15448" y="-2250"/>
                    <a:pt x="-102" y="-2345"/>
                    <a:pt x="1" y="6894"/>
                  </a:cubicBezTo>
                  <a:cubicBezTo>
                    <a:pt x="618" y="99953"/>
                    <a:pt x="64159" y="185488"/>
                    <a:pt x="146649" y="235018"/>
                  </a:cubicBezTo>
                  <a:cubicBezTo>
                    <a:pt x="198243" y="265974"/>
                    <a:pt x="255708" y="277594"/>
                    <a:pt x="315335" y="287881"/>
                  </a:cubicBezTo>
                  <a:cubicBezTo>
                    <a:pt x="374962" y="298168"/>
                    <a:pt x="434795" y="314266"/>
                    <a:pt x="485566" y="349603"/>
                  </a:cubicBezTo>
                  <a:cubicBezTo>
                    <a:pt x="531908" y="381893"/>
                    <a:pt x="586489" y="435328"/>
                    <a:pt x="574028" y="493526"/>
                  </a:cubicBezTo>
                  <a:cubicBezTo>
                    <a:pt x="568261" y="520387"/>
                    <a:pt x="552711" y="544294"/>
                    <a:pt x="540662" y="568869"/>
                  </a:cubicBezTo>
                  <a:cubicBezTo>
                    <a:pt x="528613" y="593443"/>
                    <a:pt x="521095" y="618113"/>
                    <a:pt x="519962" y="644783"/>
                  </a:cubicBezTo>
                  <a:cubicBezTo>
                    <a:pt x="515328" y="750796"/>
                    <a:pt x="606571" y="823853"/>
                    <a:pt x="661255" y="907578"/>
                  </a:cubicBezTo>
                  <a:cubicBezTo>
                    <a:pt x="690502" y="952441"/>
                    <a:pt x="708730" y="1004066"/>
                    <a:pt x="687928" y="1055311"/>
                  </a:cubicBezTo>
                  <a:cubicBezTo>
                    <a:pt x="667125" y="1106555"/>
                    <a:pt x="617178" y="1140464"/>
                    <a:pt x="560435" y="1149132"/>
                  </a:cubicBezTo>
                  <a:cubicBezTo>
                    <a:pt x="550651" y="1150656"/>
                    <a:pt x="554771" y="1164372"/>
                    <a:pt x="564554" y="1162943"/>
                  </a:cubicBezTo>
                  <a:lnTo>
                    <a:pt x="564554" y="1162943"/>
                  </a:lnTo>
                  <a:close/>
                </a:path>
              </a:pathLst>
            </a:custGeom>
            <a:solidFill>
              <a:srgbClr val="1D1D1B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4DDDD5-87D6-9BAC-99C5-0026AF539CC1}"/>
                </a:ext>
              </a:extLst>
            </p:cNvPr>
            <p:cNvSpPr/>
            <p:nvPr/>
          </p:nvSpPr>
          <p:spPr>
            <a:xfrm rot="19612970" flipH="1">
              <a:off x="5241181" y="4143773"/>
              <a:ext cx="30891" cy="26725"/>
            </a:xfrm>
            <a:custGeom>
              <a:avLst/>
              <a:gdLst>
                <a:gd name="connsiteX0" fmla="*/ 7537 w 89530"/>
                <a:gd name="connsiteY0" fmla="*/ 40681 h 77456"/>
                <a:gd name="connsiteX1" fmla="*/ 45641 w 89530"/>
                <a:gd name="connsiteY1" fmla="*/ 70399 h 77456"/>
                <a:gd name="connsiteX2" fmla="*/ 53879 w 89530"/>
                <a:gd name="connsiteY2" fmla="*/ 75352 h 77456"/>
                <a:gd name="connsiteX3" fmla="*/ 63766 w 89530"/>
                <a:gd name="connsiteY3" fmla="*/ 77447 h 77456"/>
                <a:gd name="connsiteX4" fmla="*/ 81994 w 89530"/>
                <a:gd name="connsiteY4" fmla="*/ 70494 h 77456"/>
                <a:gd name="connsiteX5" fmla="*/ 89511 w 89530"/>
                <a:gd name="connsiteY5" fmla="*/ 53635 h 77456"/>
                <a:gd name="connsiteX6" fmla="*/ 81994 w 89530"/>
                <a:gd name="connsiteY6" fmla="*/ 36775 h 77456"/>
                <a:gd name="connsiteX7" fmla="*/ 43890 w 89530"/>
                <a:gd name="connsiteY7" fmla="*/ 7057 h 77456"/>
                <a:gd name="connsiteX8" fmla="*/ 35651 w 89530"/>
                <a:gd name="connsiteY8" fmla="*/ 2104 h 77456"/>
                <a:gd name="connsiteX9" fmla="*/ 25765 w 89530"/>
                <a:gd name="connsiteY9" fmla="*/ 9 h 77456"/>
                <a:gd name="connsiteX10" fmla="*/ 7537 w 89530"/>
                <a:gd name="connsiteY10" fmla="*/ 6962 h 77456"/>
                <a:gd name="connsiteX11" fmla="*/ 19 w 89530"/>
                <a:gd name="connsiteY11" fmla="*/ 23821 h 77456"/>
                <a:gd name="connsiteX12" fmla="*/ 7537 w 89530"/>
                <a:gd name="connsiteY12" fmla="*/ 40681 h 77456"/>
                <a:gd name="connsiteX13" fmla="*/ 7537 w 89530"/>
                <a:gd name="connsiteY13" fmla="*/ 40681 h 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30" h="77456">
                  <a:moveTo>
                    <a:pt x="7537" y="40681"/>
                  </a:moveTo>
                  <a:lnTo>
                    <a:pt x="45641" y="70399"/>
                  </a:lnTo>
                  <a:cubicBezTo>
                    <a:pt x="48009" y="72685"/>
                    <a:pt x="50687" y="74399"/>
                    <a:pt x="53879" y="75352"/>
                  </a:cubicBezTo>
                  <a:cubicBezTo>
                    <a:pt x="56969" y="76876"/>
                    <a:pt x="60264" y="77542"/>
                    <a:pt x="63766" y="77447"/>
                  </a:cubicBezTo>
                  <a:cubicBezTo>
                    <a:pt x="70048" y="77447"/>
                    <a:pt x="77668" y="74875"/>
                    <a:pt x="81994" y="70494"/>
                  </a:cubicBezTo>
                  <a:cubicBezTo>
                    <a:pt x="86319" y="66112"/>
                    <a:pt x="89820" y="60016"/>
                    <a:pt x="89511" y="53635"/>
                  </a:cubicBezTo>
                  <a:cubicBezTo>
                    <a:pt x="89202" y="47634"/>
                    <a:pt x="87143" y="40871"/>
                    <a:pt x="81994" y="36775"/>
                  </a:cubicBezTo>
                  <a:lnTo>
                    <a:pt x="43890" y="7057"/>
                  </a:lnTo>
                  <a:cubicBezTo>
                    <a:pt x="41521" y="4771"/>
                    <a:pt x="38844" y="3057"/>
                    <a:pt x="35651" y="2104"/>
                  </a:cubicBezTo>
                  <a:cubicBezTo>
                    <a:pt x="32562" y="580"/>
                    <a:pt x="29266" y="-86"/>
                    <a:pt x="25765" y="9"/>
                  </a:cubicBezTo>
                  <a:cubicBezTo>
                    <a:pt x="19483" y="9"/>
                    <a:pt x="11862" y="2581"/>
                    <a:pt x="7537" y="6962"/>
                  </a:cubicBezTo>
                  <a:cubicBezTo>
                    <a:pt x="3212" y="11344"/>
                    <a:pt x="-290" y="17440"/>
                    <a:pt x="19" y="23821"/>
                  </a:cubicBezTo>
                  <a:cubicBezTo>
                    <a:pt x="328" y="29822"/>
                    <a:pt x="2388" y="36585"/>
                    <a:pt x="7537" y="40681"/>
                  </a:cubicBezTo>
                  <a:lnTo>
                    <a:pt x="7537" y="40681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C317F3-D02C-9164-FC39-B0F1358AFD88}"/>
                </a:ext>
              </a:extLst>
            </p:cNvPr>
            <p:cNvSpPr/>
            <p:nvPr/>
          </p:nvSpPr>
          <p:spPr>
            <a:xfrm rot="19612970" flipH="1">
              <a:off x="5208696" y="4105033"/>
              <a:ext cx="39203" cy="28167"/>
            </a:xfrm>
            <a:custGeom>
              <a:avLst/>
              <a:gdLst>
                <a:gd name="connsiteX0" fmla="*/ 44077 w 113622"/>
                <a:gd name="connsiteY0" fmla="*/ 74569 h 81635"/>
                <a:gd name="connsiteX1" fmla="*/ 49226 w 113622"/>
                <a:gd name="connsiteY1" fmla="*/ 70759 h 81635"/>
                <a:gd name="connsiteX2" fmla="*/ 43974 w 113622"/>
                <a:gd name="connsiteY2" fmla="*/ 74474 h 81635"/>
                <a:gd name="connsiteX3" fmla="*/ 95877 w 113622"/>
                <a:gd name="connsiteY3" fmla="*/ 46471 h 81635"/>
                <a:gd name="connsiteX4" fmla="*/ 89698 w 113622"/>
                <a:gd name="connsiteY4" fmla="*/ 48852 h 81635"/>
                <a:gd name="connsiteX5" fmla="*/ 94744 w 113622"/>
                <a:gd name="connsiteY5" fmla="*/ 46947 h 81635"/>
                <a:gd name="connsiteX6" fmla="*/ 110089 w 113622"/>
                <a:gd name="connsiteY6" fmla="*/ 35993 h 81635"/>
                <a:gd name="connsiteX7" fmla="*/ 112664 w 113622"/>
                <a:gd name="connsiteY7" fmla="*/ 17610 h 81635"/>
                <a:gd name="connsiteX8" fmla="*/ 100820 w 113622"/>
                <a:gd name="connsiteY8" fmla="*/ 3418 h 81635"/>
                <a:gd name="connsiteX9" fmla="*/ 80945 w 113622"/>
                <a:gd name="connsiteY9" fmla="*/ 1036 h 81635"/>
                <a:gd name="connsiteX10" fmla="*/ 42326 w 113622"/>
                <a:gd name="connsiteY10" fmla="*/ 18086 h 81635"/>
                <a:gd name="connsiteX11" fmla="*/ 7518 w 113622"/>
                <a:gd name="connsiteY11" fmla="*/ 40946 h 81635"/>
                <a:gd name="connsiteX12" fmla="*/ 0 w 113622"/>
                <a:gd name="connsiteY12" fmla="*/ 57805 h 81635"/>
                <a:gd name="connsiteX13" fmla="*/ 7518 w 113622"/>
                <a:gd name="connsiteY13" fmla="*/ 74665 h 81635"/>
                <a:gd name="connsiteX14" fmla="*/ 25746 w 113622"/>
                <a:gd name="connsiteY14" fmla="*/ 81618 h 81635"/>
                <a:gd name="connsiteX15" fmla="*/ 32543 w 113622"/>
                <a:gd name="connsiteY15" fmla="*/ 80761 h 81635"/>
                <a:gd name="connsiteX16" fmla="*/ 43871 w 113622"/>
                <a:gd name="connsiteY16" fmla="*/ 74665 h 81635"/>
                <a:gd name="connsiteX17" fmla="*/ 43871 w 113622"/>
                <a:gd name="connsiteY17" fmla="*/ 74665 h 8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622" h="81635">
                  <a:moveTo>
                    <a:pt x="44077" y="74569"/>
                  </a:moveTo>
                  <a:cubicBezTo>
                    <a:pt x="45725" y="73331"/>
                    <a:pt x="47475" y="71998"/>
                    <a:pt x="49226" y="70759"/>
                  </a:cubicBezTo>
                  <a:lnTo>
                    <a:pt x="43974" y="74474"/>
                  </a:lnTo>
                  <a:cubicBezTo>
                    <a:pt x="59936" y="63139"/>
                    <a:pt x="77340" y="53710"/>
                    <a:pt x="95877" y="46471"/>
                  </a:cubicBezTo>
                  <a:lnTo>
                    <a:pt x="89698" y="48852"/>
                  </a:lnTo>
                  <a:cubicBezTo>
                    <a:pt x="91346" y="48185"/>
                    <a:pt x="93097" y="47518"/>
                    <a:pt x="94744" y="46947"/>
                  </a:cubicBezTo>
                  <a:cubicBezTo>
                    <a:pt x="101232" y="44566"/>
                    <a:pt x="106485" y="41708"/>
                    <a:pt x="110089" y="35993"/>
                  </a:cubicBezTo>
                  <a:cubicBezTo>
                    <a:pt x="113281" y="30850"/>
                    <a:pt x="114723" y="23325"/>
                    <a:pt x="112664" y="17610"/>
                  </a:cubicBezTo>
                  <a:cubicBezTo>
                    <a:pt x="110604" y="11895"/>
                    <a:pt x="106794" y="6275"/>
                    <a:pt x="100820" y="3418"/>
                  </a:cubicBezTo>
                  <a:cubicBezTo>
                    <a:pt x="94847" y="560"/>
                    <a:pt x="87330" y="-1250"/>
                    <a:pt x="80945" y="1036"/>
                  </a:cubicBezTo>
                  <a:cubicBezTo>
                    <a:pt x="67660" y="5894"/>
                    <a:pt x="54684" y="11323"/>
                    <a:pt x="42326" y="18086"/>
                  </a:cubicBezTo>
                  <a:cubicBezTo>
                    <a:pt x="29968" y="24849"/>
                    <a:pt x="18537" y="32564"/>
                    <a:pt x="7518" y="40946"/>
                  </a:cubicBezTo>
                  <a:cubicBezTo>
                    <a:pt x="2678" y="44566"/>
                    <a:pt x="0" y="52281"/>
                    <a:pt x="0" y="57805"/>
                  </a:cubicBezTo>
                  <a:cubicBezTo>
                    <a:pt x="0" y="63616"/>
                    <a:pt x="2781" y="70664"/>
                    <a:pt x="7518" y="74665"/>
                  </a:cubicBezTo>
                  <a:cubicBezTo>
                    <a:pt x="12255" y="78665"/>
                    <a:pt x="18846" y="81904"/>
                    <a:pt x="25746" y="81618"/>
                  </a:cubicBezTo>
                  <a:lnTo>
                    <a:pt x="32543" y="80761"/>
                  </a:lnTo>
                  <a:cubicBezTo>
                    <a:pt x="36868" y="79618"/>
                    <a:pt x="40678" y="77617"/>
                    <a:pt x="43871" y="74665"/>
                  </a:cubicBezTo>
                  <a:lnTo>
                    <a:pt x="43871" y="74665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651A15-E195-8600-83EB-8B58791464FF}"/>
                </a:ext>
              </a:extLst>
            </p:cNvPr>
            <p:cNvSpPr/>
            <p:nvPr/>
          </p:nvSpPr>
          <p:spPr>
            <a:xfrm rot="19612970" flipH="1">
              <a:off x="5206037" y="4050083"/>
              <a:ext cx="40401" cy="36645"/>
            </a:xfrm>
            <a:custGeom>
              <a:avLst/>
              <a:gdLst>
                <a:gd name="connsiteX0" fmla="*/ 43872 w 117093"/>
                <a:gd name="connsiteY0" fmla="*/ 99490 h 106207"/>
                <a:gd name="connsiteX1" fmla="*/ 109678 w 117093"/>
                <a:gd name="connsiteY1" fmla="*/ 40435 h 106207"/>
                <a:gd name="connsiteX2" fmla="*/ 109678 w 117093"/>
                <a:gd name="connsiteY2" fmla="*/ 6717 h 106207"/>
                <a:gd name="connsiteX3" fmla="*/ 73222 w 117093"/>
                <a:gd name="connsiteY3" fmla="*/ 6717 h 106207"/>
                <a:gd name="connsiteX4" fmla="*/ 7416 w 117093"/>
                <a:gd name="connsiteY4" fmla="*/ 65772 h 106207"/>
                <a:gd name="connsiteX5" fmla="*/ 7416 w 117093"/>
                <a:gd name="connsiteY5" fmla="*/ 99490 h 106207"/>
                <a:gd name="connsiteX6" fmla="*/ 43872 w 117093"/>
                <a:gd name="connsiteY6" fmla="*/ 99490 h 106207"/>
                <a:gd name="connsiteX7" fmla="*/ 43872 w 117093"/>
                <a:gd name="connsiteY7" fmla="*/ 99490 h 1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93" h="106207">
                  <a:moveTo>
                    <a:pt x="43872" y="99490"/>
                  </a:moveTo>
                  <a:lnTo>
                    <a:pt x="109678" y="40435"/>
                  </a:lnTo>
                  <a:cubicBezTo>
                    <a:pt x="119358" y="31768"/>
                    <a:pt x="119770" y="15385"/>
                    <a:pt x="109678" y="6717"/>
                  </a:cubicBezTo>
                  <a:cubicBezTo>
                    <a:pt x="99586" y="-1951"/>
                    <a:pt x="83623" y="-2522"/>
                    <a:pt x="73222" y="6717"/>
                  </a:cubicBezTo>
                  <a:lnTo>
                    <a:pt x="7416" y="65772"/>
                  </a:lnTo>
                  <a:cubicBezTo>
                    <a:pt x="-2265" y="74440"/>
                    <a:pt x="-2677" y="90823"/>
                    <a:pt x="7416" y="99490"/>
                  </a:cubicBezTo>
                  <a:cubicBezTo>
                    <a:pt x="17508" y="108158"/>
                    <a:pt x="33470" y="108730"/>
                    <a:pt x="43872" y="99490"/>
                  </a:cubicBezTo>
                  <a:lnTo>
                    <a:pt x="43872" y="99490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0E5491C-2986-0247-2D3E-35CFD7B7667F}"/>
                </a:ext>
              </a:extLst>
            </p:cNvPr>
            <p:cNvSpPr/>
            <p:nvPr/>
          </p:nvSpPr>
          <p:spPr>
            <a:xfrm rot="19612970" flipH="1">
              <a:off x="5208912" y="4010757"/>
              <a:ext cx="39636" cy="18630"/>
            </a:xfrm>
            <a:custGeom>
              <a:avLst/>
              <a:gdLst>
                <a:gd name="connsiteX0" fmla="*/ 25868 w 114877"/>
                <a:gd name="connsiteY0" fmla="*/ 53510 h 53995"/>
                <a:gd name="connsiteX1" fmla="*/ 95999 w 114877"/>
                <a:gd name="connsiteY1" fmla="*/ 46842 h 53995"/>
                <a:gd name="connsiteX2" fmla="*/ 111344 w 114877"/>
                <a:gd name="connsiteY2" fmla="*/ 35889 h 53995"/>
                <a:gd name="connsiteX3" fmla="*/ 113918 w 114877"/>
                <a:gd name="connsiteY3" fmla="*/ 17505 h 53995"/>
                <a:gd name="connsiteX4" fmla="*/ 82199 w 114877"/>
                <a:gd name="connsiteY4" fmla="*/ 837 h 53995"/>
                <a:gd name="connsiteX5" fmla="*/ 57484 w 114877"/>
                <a:gd name="connsiteY5" fmla="*/ 5599 h 53995"/>
                <a:gd name="connsiteX6" fmla="*/ 64280 w 114877"/>
                <a:gd name="connsiteY6" fmla="*/ 4742 h 53995"/>
                <a:gd name="connsiteX7" fmla="*/ 25765 w 114877"/>
                <a:gd name="connsiteY7" fmla="*/ 5790 h 53995"/>
                <a:gd name="connsiteX8" fmla="*/ 7537 w 114877"/>
                <a:gd name="connsiteY8" fmla="*/ 12743 h 53995"/>
                <a:gd name="connsiteX9" fmla="*/ 19 w 114877"/>
                <a:gd name="connsiteY9" fmla="*/ 29602 h 53995"/>
                <a:gd name="connsiteX10" fmla="*/ 7537 w 114877"/>
                <a:gd name="connsiteY10" fmla="*/ 46461 h 53995"/>
                <a:gd name="connsiteX11" fmla="*/ 25765 w 114877"/>
                <a:gd name="connsiteY11" fmla="*/ 53415 h 53995"/>
                <a:gd name="connsiteX12" fmla="*/ 25765 w 114877"/>
                <a:gd name="connsiteY12" fmla="*/ 53415 h 5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877" h="53995">
                  <a:moveTo>
                    <a:pt x="25868" y="53510"/>
                  </a:moveTo>
                  <a:cubicBezTo>
                    <a:pt x="49348" y="55129"/>
                    <a:pt x="73343" y="52653"/>
                    <a:pt x="95999" y="46842"/>
                  </a:cubicBezTo>
                  <a:cubicBezTo>
                    <a:pt x="102281" y="45223"/>
                    <a:pt x="108151" y="41127"/>
                    <a:pt x="111344" y="35889"/>
                  </a:cubicBezTo>
                  <a:cubicBezTo>
                    <a:pt x="114536" y="30650"/>
                    <a:pt x="115978" y="23220"/>
                    <a:pt x="113918" y="17505"/>
                  </a:cubicBezTo>
                  <a:cubicBezTo>
                    <a:pt x="109593" y="5313"/>
                    <a:pt x="96102" y="-2688"/>
                    <a:pt x="82199" y="837"/>
                  </a:cubicBezTo>
                  <a:cubicBezTo>
                    <a:pt x="74064" y="2932"/>
                    <a:pt x="65825" y="4551"/>
                    <a:pt x="57484" y="5599"/>
                  </a:cubicBezTo>
                  <a:lnTo>
                    <a:pt x="64280" y="4742"/>
                  </a:lnTo>
                  <a:cubicBezTo>
                    <a:pt x="51511" y="6361"/>
                    <a:pt x="38638" y="6647"/>
                    <a:pt x="25765" y="5790"/>
                  </a:cubicBezTo>
                  <a:cubicBezTo>
                    <a:pt x="19483" y="5313"/>
                    <a:pt x="11862" y="8742"/>
                    <a:pt x="7537" y="12743"/>
                  </a:cubicBezTo>
                  <a:cubicBezTo>
                    <a:pt x="3211" y="16743"/>
                    <a:pt x="-290" y="23697"/>
                    <a:pt x="19" y="29602"/>
                  </a:cubicBezTo>
                  <a:cubicBezTo>
                    <a:pt x="328" y="35508"/>
                    <a:pt x="2491" y="42175"/>
                    <a:pt x="7537" y="46461"/>
                  </a:cubicBezTo>
                  <a:cubicBezTo>
                    <a:pt x="12583" y="50748"/>
                    <a:pt x="18659" y="52938"/>
                    <a:pt x="25765" y="53415"/>
                  </a:cubicBezTo>
                  <a:lnTo>
                    <a:pt x="25765" y="53415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E93702-BC98-9139-25C8-6A927D90B33E}"/>
                </a:ext>
              </a:extLst>
            </p:cNvPr>
            <p:cNvSpPr/>
            <p:nvPr/>
          </p:nvSpPr>
          <p:spPr>
            <a:xfrm rot="19612970" flipH="1">
              <a:off x="5171542" y="3971714"/>
              <a:ext cx="45715" cy="20533"/>
            </a:xfrm>
            <a:custGeom>
              <a:avLst/>
              <a:gdLst>
                <a:gd name="connsiteX0" fmla="*/ 25664 w 132494"/>
                <a:gd name="connsiteY0" fmla="*/ 47837 h 59509"/>
                <a:gd name="connsiteX1" fmla="*/ 63150 w 132494"/>
                <a:gd name="connsiteY1" fmla="*/ 49361 h 59509"/>
                <a:gd name="connsiteX2" fmla="*/ 56353 w 132494"/>
                <a:gd name="connsiteY2" fmla="*/ 48504 h 59509"/>
                <a:gd name="connsiteX3" fmla="*/ 100018 w 132494"/>
                <a:gd name="connsiteY3" fmla="*/ 58600 h 59509"/>
                <a:gd name="connsiteX4" fmla="*/ 119894 w 132494"/>
                <a:gd name="connsiteY4" fmla="*/ 56219 h 59509"/>
                <a:gd name="connsiteX5" fmla="*/ 131737 w 132494"/>
                <a:gd name="connsiteY5" fmla="*/ 42027 h 59509"/>
                <a:gd name="connsiteX6" fmla="*/ 113715 w 132494"/>
                <a:gd name="connsiteY6" fmla="*/ 12690 h 59509"/>
                <a:gd name="connsiteX7" fmla="*/ 25767 w 132494"/>
                <a:gd name="connsiteY7" fmla="*/ 212 h 59509"/>
                <a:gd name="connsiteX8" fmla="*/ 21 w 132494"/>
                <a:gd name="connsiteY8" fmla="*/ 24024 h 59509"/>
                <a:gd name="connsiteX9" fmla="*/ 25767 w 132494"/>
                <a:gd name="connsiteY9" fmla="*/ 47837 h 59509"/>
                <a:gd name="connsiteX10" fmla="*/ 25767 w 132494"/>
                <a:gd name="connsiteY10" fmla="*/ 47837 h 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94" h="59509">
                  <a:moveTo>
                    <a:pt x="25664" y="47837"/>
                  </a:moveTo>
                  <a:cubicBezTo>
                    <a:pt x="38228" y="47265"/>
                    <a:pt x="50689" y="47837"/>
                    <a:pt x="63150" y="49361"/>
                  </a:cubicBezTo>
                  <a:lnTo>
                    <a:pt x="56353" y="48504"/>
                  </a:lnTo>
                  <a:cubicBezTo>
                    <a:pt x="71286" y="50409"/>
                    <a:pt x="85806" y="53838"/>
                    <a:pt x="100018" y="58600"/>
                  </a:cubicBezTo>
                  <a:cubicBezTo>
                    <a:pt x="105991" y="60600"/>
                    <a:pt x="114538" y="59076"/>
                    <a:pt x="119894" y="56219"/>
                  </a:cubicBezTo>
                  <a:cubicBezTo>
                    <a:pt x="125249" y="53361"/>
                    <a:pt x="130295" y="47646"/>
                    <a:pt x="131737" y="42027"/>
                  </a:cubicBezTo>
                  <a:cubicBezTo>
                    <a:pt x="135032" y="28596"/>
                    <a:pt x="127308" y="17357"/>
                    <a:pt x="113715" y="12690"/>
                  </a:cubicBezTo>
                  <a:cubicBezTo>
                    <a:pt x="85806" y="3165"/>
                    <a:pt x="55426" y="-1026"/>
                    <a:pt x="25767" y="212"/>
                  </a:cubicBezTo>
                  <a:cubicBezTo>
                    <a:pt x="12379" y="783"/>
                    <a:pt x="-597" y="10785"/>
                    <a:pt x="21" y="24024"/>
                  </a:cubicBezTo>
                  <a:cubicBezTo>
                    <a:pt x="639" y="36407"/>
                    <a:pt x="11349" y="48408"/>
                    <a:pt x="25767" y="47837"/>
                  </a:cubicBezTo>
                  <a:lnTo>
                    <a:pt x="25767" y="47837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CD28D6-9024-02F3-1D15-1579A11F946B}"/>
                </a:ext>
              </a:extLst>
            </p:cNvPr>
            <p:cNvSpPr/>
            <p:nvPr/>
          </p:nvSpPr>
          <p:spPr>
            <a:xfrm rot="19612970" flipH="1">
              <a:off x="5137536" y="3916813"/>
              <a:ext cx="46583" cy="38905"/>
            </a:xfrm>
            <a:custGeom>
              <a:avLst/>
              <a:gdLst>
                <a:gd name="connsiteX0" fmla="*/ 43974 w 135010"/>
                <a:gd name="connsiteY0" fmla="*/ 106004 h 112756"/>
                <a:gd name="connsiteX1" fmla="*/ 127493 w 135010"/>
                <a:gd name="connsiteY1" fmla="*/ 40472 h 112756"/>
                <a:gd name="connsiteX2" fmla="*/ 135011 w 135010"/>
                <a:gd name="connsiteY2" fmla="*/ 23612 h 112756"/>
                <a:gd name="connsiteX3" fmla="*/ 127493 w 135010"/>
                <a:gd name="connsiteY3" fmla="*/ 6753 h 112756"/>
                <a:gd name="connsiteX4" fmla="*/ 91037 w 135010"/>
                <a:gd name="connsiteY4" fmla="*/ 6753 h 112756"/>
                <a:gd name="connsiteX5" fmla="*/ 7518 w 135010"/>
                <a:gd name="connsiteY5" fmla="*/ 72285 h 112756"/>
                <a:gd name="connsiteX6" fmla="*/ 0 w 135010"/>
                <a:gd name="connsiteY6" fmla="*/ 89144 h 112756"/>
                <a:gd name="connsiteX7" fmla="*/ 7518 w 135010"/>
                <a:gd name="connsiteY7" fmla="*/ 106004 h 112756"/>
                <a:gd name="connsiteX8" fmla="*/ 43974 w 135010"/>
                <a:gd name="connsiteY8" fmla="*/ 106004 h 112756"/>
                <a:gd name="connsiteX9" fmla="*/ 43974 w 135010"/>
                <a:gd name="connsiteY9" fmla="*/ 106004 h 1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0" h="112756">
                  <a:moveTo>
                    <a:pt x="43974" y="106004"/>
                  </a:moveTo>
                  <a:lnTo>
                    <a:pt x="127493" y="40472"/>
                  </a:lnTo>
                  <a:cubicBezTo>
                    <a:pt x="132230" y="36757"/>
                    <a:pt x="135011" y="29232"/>
                    <a:pt x="135011" y="23612"/>
                  </a:cubicBezTo>
                  <a:cubicBezTo>
                    <a:pt x="135011" y="17993"/>
                    <a:pt x="132230" y="10754"/>
                    <a:pt x="127493" y="6753"/>
                  </a:cubicBezTo>
                  <a:cubicBezTo>
                    <a:pt x="116474" y="-2581"/>
                    <a:pt x="102056" y="-1915"/>
                    <a:pt x="91037" y="6753"/>
                  </a:cubicBezTo>
                  <a:lnTo>
                    <a:pt x="7518" y="72285"/>
                  </a:lnTo>
                  <a:cubicBezTo>
                    <a:pt x="2781" y="76000"/>
                    <a:pt x="0" y="83525"/>
                    <a:pt x="0" y="89144"/>
                  </a:cubicBezTo>
                  <a:cubicBezTo>
                    <a:pt x="0" y="94764"/>
                    <a:pt x="2781" y="102003"/>
                    <a:pt x="7518" y="106004"/>
                  </a:cubicBezTo>
                  <a:cubicBezTo>
                    <a:pt x="18537" y="115338"/>
                    <a:pt x="32955" y="114671"/>
                    <a:pt x="43974" y="106004"/>
                  </a:cubicBezTo>
                  <a:lnTo>
                    <a:pt x="43974" y="106004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CBA3C3-C6E7-3616-CAFB-9C68BFA56612}"/>
                </a:ext>
              </a:extLst>
            </p:cNvPr>
            <p:cNvSpPr/>
            <p:nvPr/>
          </p:nvSpPr>
          <p:spPr>
            <a:xfrm rot="19612970" flipH="1">
              <a:off x="5184302" y="3861714"/>
              <a:ext cx="22152" cy="36657"/>
            </a:xfrm>
            <a:custGeom>
              <a:avLst/>
              <a:gdLst>
                <a:gd name="connsiteX0" fmla="*/ 50679 w 64202"/>
                <a:gd name="connsiteY0" fmla="*/ 88696 h 106241"/>
                <a:gd name="connsiteX1" fmla="*/ 64169 w 64202"/>
                <a:gd name="connsiteY1" fmla="*/ 23831 h 106241"/>
                <a:gd name="connsiteX2" fmla="*/ 56652 w 64202"/>
                <a:gd name="connsiteY2" fmla="*/ 6971 h 106241"/>
                <a:gd name="connsiteX3" fmla="*/ 38424 w 64202"/>
                <a:gd name="connsiteY3" fmla="*/ 18 h 106241"/>
                <a:gd name="connsiteX4" fmla="*/ 12678 w 64202"/>
                <a:gd name="connsiteY4" fmla="*/ 23831 h 106241"/>
                <a:gd name="connsiteX5" fmla="*/ 10927 w 64202"/>
                <a:gd name="connsiteY5" fmla="*/ 40404 h 106241"/>
                <a:gd name="connsiteX6" fmla="*/ 11854 w 64202"/>
                <a:gd name="connsiteY6" fmla="*/ 34118 h 106241"/>
                <a:gd name="connsiteX7" fmla="*/ 938 w 64202"/>
                <a:gd name="connsiteY7" fmla="*/ 76123 h 106241"/>
                <a:gd name="connsiteX8" fmla="*/ 3512 w 64202"/>
                <a:gd name="connsiteY8" fmla="*/ 94506 h 106241"/>
                <a:gd name="connsiteX9" fmla="*/ 18857 w 64202"/>
                <a:gd name="connsiteY9" fmla="*/ 105460 h 106241"/>
                <a:gd name="connsiteX10" fmla="*/ 38733 w 64202"/>
                <a:gd name="connsiteY10" fmla="*/ 103079 h 106241"/>
                <a:gd name="connsiteX11" fmla="*/ 50576 w 64202"/>
                <a:gd name="connsiteY11" fmla="*/ 88886 h 106241"/>
                <a:gd name="connsiteX12" fmla="*/ 50576 w 64202"/>
                <a:gd name="connsiteY12" fmla="*/ 88886 h 1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02" h="106241">
                  <a:moveTo>
                    <a:pt x="50679" y="88696"/>
                  </a:moveTo>
                  <a:cubicBezTo>
                    <a:pt x="58505" y="67836"/>
                    <a:pt x="62831" y="45833"/>
                    <a:pt x="64169" y="23831"/>
                  </a:cubicBezTo>
                  <a:cubicBezTo>
                    <a:pt x="64581" y="17925"/>
                    <a:pt x="61080" y="11067"/>
                    <a:pt x="56652" y="6971"/>
                  </a:cubicBezTo>
                  <a:cubicBezTo>
                    <a:pt x="52223" y="2876"/>
                    <a:pt x="44809" y="-268"/>
                    <a:pt x="38424" y="18"/>
                  </a:cubicBezTo>
                  <a:cubicBezTo>
                    <a:pt x="23800" y="590"/>
                    <a:pt x="13502" y="10496"/>
                    <a:pt x="12678" y="23831"/>
                  </a:cubicBezTo>
                  <a:cubicBezTo>
                    <a:pt x="12369" y="29355"/>
                    <a:pt x="11751" y="34880"/>
                    <a:pt x="10927" y="40404"/>
                  </a:cubicBezTo>
                  <a:lnTo>
                    <a:pt x="11854" y="34118"/>
                  </a:lnTo>
                  <a:cubicBezTo>
                    <a:pt x="9691" y="48405"/>
                    <a:pt x="6087" y="62502"/>
                    <a:pt x="938" y="76123"/>
                  </a:cubicBezTo>
                  <a:cubicBezTo>
                    <a:pt x="-1122" y="81743"/>
                    <a:pt x="423" y="89458"/>
                    <a:pt x="3512" y="94506"/>
                  </a:cubicBezTo>
                  <a:cubicBezTo>
                    <a:pt x="6602" y="99554"/>
                    <a:pt x="12781" y="104126"/>
                    <a:pt x="18857" y="105460"/>
                  </a:cubicBezTo>
                  <a:cubicBezTo>
                    <a:pt x="25448" y="106889"/>
                    <a:pt x="32863" y="106508"/>
                    <a:pt x="38733" y="103079"/>
                  </a:cubicBezTo>
                  <a:cubicBezTo>
                    <a:pt x="44603" y="99650"/>
                    <a:pt x="48310" y="94982"/>
                    <a:pt x="50576" y="88886"/>
                  </a:cubicBezTo>
                  <a:lnTo>
                    <a:pt x="50576" y="88886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72E0E5-C817-56F0-989C-4B16BD7D03D0}"/>
                </a:ext>
              </a:extLst>
            </p:cNvPr>
            <p:cNvSpPr/>
            <p:nvPr/>
          </p:nvSpPr>
          <p:spPr>
            <a:xfrm rot="19612970" flipH="1">
              <a:off x="5225459" y="3813047"/>
              <a:ext cx="30963" cy="33322"/>
            </a:xfrm>
            <a:custGeom>
              <a:avLst/>
              <a:gdLst>
                <a:gd name="connsiteX0" fmla="*/ 43974 w 89740"/>
                <a:gd name="connsiteY0" fmla="*/ 89607 h 96577"/>
                <a:gd name="connsiteX1" fmla="*/ 86300 w 89740"/>
                <a:gd name="connsiteY1" fmla="*/ 35886 h 96577"/>
                <a:gd name="connsiteX2" fmla="*/ 88874 w 89740"/>
                <a:gd name="connsiteY2" fmla="*/ 17503 h 96577"/>
                <a:gd name="connsiteX3" fmla="*/ 77031 w 89740"/>
                <a:gd name="connsiteY3" fmla="*/ 3311 h 96577"/>
                <a:gd name="connsiteX4" fmla="*/ 57156 w 89740"/>
                <a:gd name="connsiteY4" fmla="*/ 929 h 96577"/>
                <a:gd name="connsiteX5" fmla="*/ 41811 w 89740"/>
                <a:gd name="connsiteY5" fmla="*/ 11883 h 96577"/>
                <a:gd name="connsiteX6" fmla="*/ 17095 w 89740"/>
                <a:gd name="connsiteY6" fmla="*/ 45411 h 96577"/>
                <a:gd name="connsiteX7" fmla="*/ 21112 w 89740"/>
                <a:gd name="connsiteY7" fmla="*/ 40553 h 96577"/>
                <a:gd name="connsiteX8" fmla="*/ 7518 w 89740"/>
                <a:gd name="connsiteY8" fmla="*/ 55889 h 96577"/>
                <a:gd name="connsiteX9" fmla="*/ 0 w 89740"/>
                <a:gd name="connsiteY9" fmla="*/ 72748 h 96577"/>
                <a:gd name="connsiteX10" fmla="*/ 7518 w 89740"/>
                <a:gd name="connsiteY10" fmla="*/ 89607 h 96577"/>
                <a:gd name="connsiteX11" fmla="*/ 25746 w 89740"/>
                <a:gd name="connsiteY11" fmla="*/ 96560 h 96577"/>
                <a:gd name="connsiteX12" fmla="*/ 43974 w 89740"/>
                <a:gd name="connsiteY12" fmla="*/ 89607 h 96577"/>
                <a:gd name="connsiteX13" fmla="*/ 43974 w 89740"/>
                <a:gd name="connsiteY13" fmla="*/ 89607 h 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740" h="96577">
                  <a:moveTo>
                    <a:pt x="43974" y="89607"/>
                  </a:moveTo>
                  <a:cubicBezTo>
                    <a:pt x="59730" y="72843"/>
                    <a:pt x="74045" y="54936"/>
                    <a:pt x="86300" y="35886"/>
                  </a:cubicBezTo>
                  <a:cubicBezTo>
                    <a:pt x="89698" y="30647"/>
                    <a:pt x="90625" y="23408"/>
                    <a:pt x="88874" y="17503"/>
                  </a:cubicBezTo>
                  <a:cubicBezTo>
                    <a:pt x="87227" y="11978"/>
                    <a:pt x="82592" y="5978"/>
                    <a:pt x="77031" y="3311"/>
                  </a:cubicBezTo>
                  <a:cubicBezTo>
                    <a:pt x="71058" y="358"/>
                    <a:pt x="63850" y="-1071"/>
                    <a:pt x="57156" y="929"/>
                  </a:cubicBezTo>
                  <a:cubicBezTo>
                    <a:pt x="50462" y="2930"/>
                    <a:pt x="45313" y="6454"/>
                    <a:pt x="41811" y="11883"/>
                  </a:cubicBezTo>
                  <a:cubicBezTo>
                    <a:pt x="34293" y="23504"/>
                    <a:pt x="26055" y="34743"/>
                    <a:pt x="17095" y="45411"/>
                  </a:cubicBezTo>
                  <a:lnTo>
                    <a:pt x="21112" y="40553"/>
                  </a:lnTo>
                  <a:cubicBezTo>
                    <a:pt x="16683" y="45792"/>
                    <a:pt x="12152" y="50936"/>
                    <a:pt x="7518" y="55889"/>
                  </a:cubicBezTo>
                  <a:cubicBezTo>
                    <a:pt x="2884" y="60842"/>
                    <a:pt x="0" y="66176"/>
                    <a:pt x="0" y="72748"/>
                  </a:cubicBezTo>
                  <a:cubicBezTo>
                    <a:pt x="0" y="78558"/>
                    <a:pt x="2781" y="85607"/>
                    <a:pt x="7518" y="89607"/>
                  </a:cubicBezTo>
                  <a:cubicBezTo>
                    <a:pt x="12255" y="93608"/>
                    <a:pt x="18846" y="96846"/>
                    <a:pt x="25746" y="96560"/>
                  </a:cubicBezTo>
                  <a:cubicBezTo>
                    <a:pt x="32646" y="96275"/>
                    <a:pt x="39443" y="94370"/>
                    <a:pt x="43974" y="89607"/>
                  </a:cubicBezTo>
                  <a:lnTo>
                    <a:pt x="43974" y="89607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C3BE27D-EDEC-E658-44AC-ECAC9324D185}"/>
                </a:ext>
              </a:extLst>
            </p:cNvPr>
            <p:cNvSpPr/>
            <p:nvPr/>
          </p:nvSpPr>
          <p:spPr>
            <a:xfrm rot="19612970" flipH="1">
              <a:off x="5239546" y="3756527"/>
              <a:ext cx="44367" cy="26740"/>
            </a:xfrm>
            <a:custGeom>
              <a:avLst/>
              <a:gdLst>
                <a:gd name="connsiteX0" fmla="*/ 32678 w 128587"/>
                <a:gd name="connsiteY0" fmla="*/ 76421 h 77499"/>
                <a:gd name="connsiteX1" fmla="*/ 109709 w 128587"/>
                <a:gd name="connsiteY1" fmla="*/ 46989 h 77499"/>
                <a:gd name="connsiteX2" fmla="*/ 125054 w 128587"/>
                <a:gd name="connsiteY2" fmla="*/ 36035 h 77499"/>
                <a:gd name="connsiteX3" fmla="*/ 127628 w 128587"/>
                <a:gd name="connsiteY3" fmla="*/ 17652 h 77499"/>
                <a:gd name="connsiteX4" fmla="*/ 115785 w 128587"/>
                <a:gd name="connsiteY4" fmla="*/ 3460 h 77499"/>
                <a:gd name="connsiteX5" fmla="*/ 95909 w 128587"/>
                <a:gd name="connsiteY5" fmla="*/ 1079 h 77499"/>
                <a:gd name="connsiteX6" fmla="*/ 18878 w 128587"/>
                <a:gd name="connsiteY6" fmla="*/ 30511 h 77499"/>
                <a:gd name="connsiteX7" fmla="*/ 3534 w 128587"/>
                <a:gd name="connsiteY7" fmla="*/ 41465 h 77499"/>
                <a:gd name="connsiteX8" fmla="*/ 959 w 128587"/>
                <a:gd name="connsiteY8" fmla="*/ 59848 h 77499"/>
                <a:gd name="connsiteX9" fmla="*/ 12802 w 128587"/>
                <a:gd name="connsiteY9" fmla="*/ 74040 h 77499"/>
                <a:gd name="connsiteX10" fmla="*/ 32678 w 128587"/>
                <a:gd name="connsiteY10" fmla="*/ 76421 h 77499"/>
                <a:gd name="connsiteX11" fmla="*/ 32678 w 128587"/>
                <a:gd name="connsiteY11" fmla="*/ 76421 h 7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587" h="77499">
                  <a:moveTo>
                    <a:pt x="32678" y="76421"/>
                  </a:moveTo>
                  <a:lnTo>
                    <a:pt x="109709" y="46989"/>
                  </a:lnTo>
                  <a:cubicBezTo>
                    <a:pt x="116197" y="44513"/>
                    <a:pt x="121449" y="41846"/>
                    <a:pt x="125054" y="36035"/>
                  </a:cubicBezTo>
                  <a:cubicBezTo>
                    <a:pt x="128246" y="30892"/>
                    <a:pt x="129688" y="23367"/>
                    <a:pt x="127628" y="17652"/>
                  </a:cubicBezTo>
                  <a:cubicBezTo>
                    <a:pt x="125569" y="11937"/>
                    <a:pt x="121758" y="6317"/>
                    <a:pt x="115785" y="3460"/>
                  </a:cubicBezTo>
                  <a:cubicBezTo>
                    <a:pt x="109812" y="602"/>
                    <a:pt x="102191" y="-1303"/>
                    <a:pt x="95909" y="1079"/>
                  </a:cubicBezTo>
                  <a:lnTo>
                    <a:pt x="18878" y="30511"/>
                  </a:lnTo>
                  <a:cubicBezTo>
                    <a:pt x="12390" y="32987"/>
                    <a:pt x="7138" y="35654"/>
                    <a:pt x="3534" y="41465"/>
                  </a:cubicBezTo>
                  <a:cubicBezTo>
                    <a:pt x="341" y="46608"/>
                    <a:pt x="-1101" y="54133"/>
                    <a:pt x="959" y="59848"/>
                  </a:cubicBezTo>
                  <a:cubicBezTo>
                    <a:pt x="3019" y="65563"/>
                    <a:pt x="6829" y="71183"/>
                    <a:pt x="12802" y="74040"/>
                  </a:cubicBezTo>
                  <a:cubicBezTo>
                    <a:pt x="18775" y="76898"/>
                    <a:pt x="26396" y="78803"/>
                    <a:pt x="32678" y="76421"/>
                  </a:cubicBezTo>
                  <a:lnTo>
                    <a:pt x="32678" y="76421"/>
                  </a:lnTo>
                  <a:close/>
                </a:path>
              </a:pathLst>
            </a:custGeom>
            <a:solidFill>
              <a:srgbClr val="FFFFFF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/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EC1AA10-F3BE-0119-AECD-0F0A0A4BD3A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0" y="3047889"/>
            <a:ext cx="347503" cy="346930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20024750-271C-619A-4120-351D2D12008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46" y="1127042"/>
            <a:ext cx="471415" cy="348847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A5A079EC-F1E6-9550-15FE-1169D9E9DD1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91" y="2066110"/>
            <a:ext cx="460315" cy="453226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76B8623F-0F5D-825A-7190-F4ECC5B7275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93" y="3438025"/>
            <a:ext cx="460315" cy="453226"/>
          </a:xfrm>
          <a:prstGeom prst="rect">
            <a:avLst/>
          </a:prstGeom>
        </p:spPr>
      </p:pic>
      <p:pic>
        <p:nvPicPr>
          <p:cNvPr id="79" name="Picture 7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F18C36-624E-AEE0-0D84-55178D4E0E5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1606">
            <a:off x="1075809" y="3152187"/>
            <a:ext cx="664668" cy="298502"/>
          </a:xfrm>
          <a:prstGeom prst="rect">
            <a:avLst/>
          </a:prstGeom>
        </p:spPr>
      </p:pic>
      <p:pic>
        <p:nvPicPr>
          <p:cNvPr id="80" name="Picture 79" descr="Background pattern, icon&#10;&#10;Description automatically generated with medium confidence">
            <a:extLst>
              <a:ext uri="{FF2B5EF4-FFF2-40B4-BE49-F238E27FC236}">
                <a16:creationId xmlns:a16="http://schemas.microsoft.com/office/drawing/2014/main" id="{13CD80E0-FB61-2D64-53E3-9020193A2EF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0" y="2043248"/>
            <a:ext cx="455829" cy="476088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65A7D4B6-DDEB-03CD-5B75-37E4E8753A0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01" y="3094152"/>
            <a:ext cx="467699" cy="346097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75849EF6-083A-8531-F1F0-D3145C55E85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09" y="2048010"/>
            <a:ext cx="467804" cy="460517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1D17814E-0291-7038-2588-F4FD6F11900C}"/>
              </a:ext>
            </a:extLst>
          </p:cNvPr>
          <p:cNvSpPr/>
          <p:nvPr/>
        </p:nvSpPr>
        <p:spPr>
          <a:xfrm>
            <a:off x="8135841" y="4913706"/>
            <a:ext cx="1548579" cy="15485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GB" sz="1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49B44C7-1D1C-BEE1-D276-90FB055A11AE}"/>
              </a:ext>
            </a:extLst>
          </p:cNvPr>
          <p:cNvGrpSpPr/>
          <p:nvPr/>
        </p:nvGrpSpPr>
        <p:grpSpPr>
          <a:xfrm>
            <a:off x="6779657" y="5564487"/>
            <a:ext cx="752443" cy="750853"/>
            <a:chOff x="4177540" y="2705272"/>
            <a:chExt cx="1350960" cy="1348106"/>
          </a:xfrm>
        </p:grpSpPr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5867CC7F-D13D-E0F7-8850-53679761F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395" y="2705273"/>
              <a:ext cx="1348105" cy="1348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Chord 85">
              <a:extLst>
                <a:ext uri="{FF2B5EF4-FFF2-40B4-BE49-F238E27FC236}">
                  <a16:creationId xmlns:a16="http://schemas.microsoft.com/office/drawing/2014/main" id="{0ABB19BF-E258-FA50-009A-94E3F41D6E77}"/>
                </a:ext>
              </a:extLst>
            </p:cNvPr>
            <p:cNvSpPr/>
            <p:nvPr/>
          </p:nvSpPr>
          <p:spPr>
            <a:xfrm>
              <a:off x="4177540" y="2705272"/>
              <a:ext cx="1348105" cy="1348105"/>
            </a:xfrm>
            <a:prstGeom prst="chord">
              <a:avLst>
                <a:gd name="adj1" fmla="val 5357547"/>
                <a:gd name="adj2" fmla="val 16199998"/>
              </a:avLst>
            </a:prstGeom>
            <a:gradFill flip="none" rotWithShape="1">
              <a:gsLst>
                <a:gs pos="0">
                  <a:srgbClr val="000000"/>
                </a:gs>
                <a:gs pos="48000">
                  <a:srgbClr val="333333"/>
                </a:gs>
                <a:gs pos="100000">
                  <a:srgbClr val="68686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5099BE-E2B8-8FC9-7091-617612B8F4C4}"/>
              </a:ext>
            </a:extLst>
          </p:cNvPr>
          <p:cNvGrpSpPr/>
          <p:nvPr/>
        </p:nvGrpSpPr>
        <p:grpSpPr>
          <a:xfrm rot="21130365">
            <a:off x="6861891" y="5337359"/>
            <a:ext cx="525496" cy="254357"/>
            <a:chOff x="4461598" y="2044585"/>
            <a:chExt cx="943491" cy="456680"/>
          </a:xfrm>
        </p:grpSpPr>
        <p:sp>
          <p:nvSpPr>
            <p:cNvPr id="88" name="Arrow: Curved Down 87">
              <a:extLst>
                <a:ext uri="{FF2B5EF4-FFF2-40B4-BE49-F238E27FC236}">
                  <a16:creationId xmlns:a16="http://schemas.microsoft.com/office/drawing/2014/main" id="{6A9EE990-91C9-1E03-C4DB-4B59E9968866}"/>
                </a:ext>
              </a:extLst>
            </p:cNvPr>
            <p:cNvSpPr/>
            <p:nvPr/>
          </p:nvSpPr>
          <p:spPr>
            <a:xfrm rot="5400000">
              <a:off x="5000407" y="2096583"/>
              <a:ext cx="410875" cy="398489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Arrow: Curved Down 88">
              <a:extLst>
                <a:ext uri="{FF2B5EF4-FFF2-40B4-BE49-F238E27FC236}">
                  <a16:creationId xmlns:a16="http://schemas.microsoft.com/office/drawing/2014/main" id="{16ACB8DD-CDE6-D4E6-0413-C46452638A20}"/>
                </a:ext>
              </a:extLst>
            </p:cNvPr>
            <p:cNvSpPr/>
            <p:nvPr/>
          </p:nvSpPr>
          <p:spPr>
            <a:xfrm rot="16200000">
              <a:off x="4455405" y="2050778"/>
              <a:ext cx="410875" cy="398489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3D0C56DC-B71C-8224-A28A-E54976F784C7}"/>
              </a:ext>
            </a:extLst>
          </p:cNvPr>
          <p:cNvSpPr txBox="1">
            <a:spLocks/>
          </p:cNvSpPr>
          <p:nvPr/>
        </p:nvSpPr>
        <p:spPr>
          <a:xfrm>
            <a:off x="7307044" y="6070099"/>
            <a:ext cx="1096373" cy="662669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ted Curriculum" pitchFamily="2" charset="0"/>
              </a:rPr>
              <a:t>daytime</a:t>
            </a:r>
            <a:endParaRPr lang="en-GB" dirty="0">
              <a:latin typeface="United Curriculum" pitchFamily="2" charset="0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368F9FE0-7B89-DABA-599D-98E7C3A0A290}"/>
              </a:ext>
            </a:extLst>
          </p:cNvPr>
          <p:cNvSpPr txBox="1">
            <a:spLocks/>
          </p:cNvSpPr>
          <p:nvPr/>
        </p:nvSpPr>
        <p:spPr>
          <a:xfrm>
            <a:off x="6364278" y="6070099"/>
            <a:ext cx="1096373" cy="662669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ted Curriculum" pitchFamily="2" charset="0"/>
              </a:rPr>
              <a:t>night</a:t>
            </a:r>
            <a:endParaRPr lang="en-GB" dirty="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7cdbce52-7c58-4c49-97cb-d953267058b2">
      <Terms xmlns="http://schemas.microsoft.com/office/infopath/2007/PartnerControls"/>
    </lcf76f155ced4ddcb4097134ff3c332f>
    <SharedWithUsers xmlns="84283a62-dbf0-4bf3-9286-04d2ea05a3a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0F8DA-C4FB-4450-BACC-F5A742E79B9F}">
  <ds:schemaRefs>
    <ds:schemaRef ds:uri="http://purl.org/dc/dcmitype/"/>
    <ds:schemaRef ds:uri="http://schemas.microsoft.com/office/2006/documentManagement/types"/>
    <ds:schemaRef ds:uri="d30823e6-3702-4941-af94-3ad4b935a5a3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d16e5ec-bc09-46c2-b8b3-4338badcf7f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915214-FC95-4B1F-8587-0DE83BEC9600}"/>
</file>

<file path=docMetadata/LabelInfo.xml><?xml version="1.0" encoding="utf-8"?>
<clbl:labelList xmlns:clbl="http://schemas.microsoft.com/office/2020/mipLabelMetadata">
  <clbl:label id="{a4d068aa-090e-4f55-a950-b1b95cea1c6b}" enabled="0" method="" siteId="{a4d068aa-090e-4f55-a950-b1b95cea1c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151</Words>
  <Application>Microsoft Office PowerPoint</Application>
  <PresentationFormat>A4 Paper (210x297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United Curriculum</vt:lpstr>
      <vt:lpstr>Arial</vt:lpstr>
      <vt:lpstr>Calibri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Quinn</dc:creator>
  <cp:lastModifiedBy>Proofed</cp:lastModifiedBy>
  <cp:revision>5</cp:revision>
  <dcterms:created xsi:type="dcterms:W3CDTF">2021-04-22T13:12:58Z</dcterms:created>
  <dcterms:modified xsi:type="dcterms:W3CDTF">2024-08-20T10:46:09Z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  <property fmtid="{D5CDD505-2E9C-101B-9397-08002B2CF9AE}" pid="4" name="Order">
    <vt:r8>2009200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