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4"/>
  </p:sldMasterIdLst>
  <p:notesMasterIdLst>
    <p:notesMasterId r:id="rId8"/>
  </p:notesMasterIdLst>
  <p:sldIdLst>
    <p:sldId id="260" r:id="rId5"/>
    <p:sldId id="261" r:id="rId6"/>
    <p:sldId id="262" r:id="rId7"/>
  </p:sldIdLst>
  <p:sldSz cx="9906000" cy="6858000" type="A4"/>
  <p:notesSz cx="7104063" cy="10234613"/>
  <p:embeddedFontLs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United Curriculum" panose="020B0604020202020204" charset="0"/>
      <p:regular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A49169-ADB6-A57D-EED4-E1DE110A5621}" name="Ella Hamilton" initials="EH" userId="f617ced5a7992ca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A442"/>
    <a:srgbClr val="CAC3DF"/>
    <a:srgbClr val="553F6D"/>
    <a:srgbClr val="D7D1E7"/>
    <a:srgbClr val="99B567"/>
    <a:srgbClr val="335A85"/>
    <a:srgbClr val="FFFFEF"/>
    <a:srgbClr val="FFFFFF"/>
    <a:srgbClr val="4E83BE"/>
    <a:srgbClr val="C2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3F41D9-5B0D-2011-6B76-153847B6BC61}" v="3" dt="2024-09-18T09:02:50.7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981" autoAdjust="0"/>
  </p:normalViewPr>
  <p:slideViewPr>
    <p:cSldViewPr snapToGrid="0">
      <p:cViewPr varScale="1">
        <p:scale>
          <a:sx n="46" d="100"/>
          <a:sy n="46" d="100"/>
        </p:scale>
        <p:origin x="9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ie Cutler" userId="c5b094de-3707-4aae-994d-70175e9a1467" providerId="ADAL" clId="{AB3F074B-D2CE-4ECA-90AB-039C3BE8118B}"/>
    <pc:docChg chg="undo custSel modSld">
      <pc:chgData name="Charlie Cutler" userId="c5b094de-3707-4aae-994d-70175e9a1467" providerId="ADAL" clId="{AB3F074B-D2CE-4ECA-90AB-039C3BE8118B}" dt="2022-10-28T17:52:54.782" v="92" actId="14100"/>
      <pc:docMkLst>
        <pc:docMk/>
      </pc:docMkLst>
      <pc:sldChg chg="addSp delSp modSp mod">
        <pc:chgData name="Charlie Cutler" userId="c5b094de-3707-4aae-994d-70175e9a1467" providerId="ADAL" clId="{AB3F074B-D2CE-4ECA-90AB-039C3BE8118B}" dt="2022-10-28T17:52:54.782" v="92" actId="14100"/>
        <pc:sldMkLst>
          <pc:docMk/>
          <pc:sldMk cId="1613691197" sldId="260"/>
        </pc:sldMkLst>
        <pc:spChg chg="mod">
          <ac:chgData name="Charlie Cutler" userId="c5b094de-3707-4aae-994d-70175e9a1467" providerId="ADAL" clId="{AB3F074B-D2CE-4ECA-90AB-039C3BE8118B}" dt="2022-10-28T17:50:43.063" v="49" actId="20577"/>
          <ac:spMkLst>
            <pc:docMk/>
            <pc:sldMk cId="1613691197" sldId="260"/>
            <ac:spMk id="5" creationId="{FBED5F2C-32EF-4D85-B8A9-3AD9286B86E2}"/>
          </ac:spMkLst>
        </pc:spChg>
        <pc:spChg chg="mod">
          <ac:chgData name="Charlie Cutler" userId="c5b094de-3707-4aae-994d-70175e9a1467" providerId="ADAL" clId="{AB3F074B-D2CE-4ECA-90AB-039C3BE8118B}" dt="2022-10-28T17:50:12.065" v="10" actId="13926"/>
          <ac:spMkLst>
            <pc:docMk/>
            <pc:sldMk cId="1613691197" sldId="260"/>
            <ac:spMk id="9" creationId="{9F309195-57B4-AC69-2369-2FA912760B38}"/>
          </ac:spMkLst>
        </pc:spChg>
        <pc:spChg chg="mod">
          <ac:chgData name="Charlie Cutler" userId="c5b094de-3707-4aae-994d-70175e9a1467" providerId="ADAL" clId="{AB3F074B-D2CE-4ECA-90AB-039C3BE8118B}" dt="2022-10-28T17:49:35.370" v="0" actId="113"/>
          <ac:spMkLst>
            <pc:docMk/>
            <pc:sldMk cId="1613691197" sldId="260"/>
            <ac:spMk id="11" creationId="{9D599DF5-5ED4-B085-1EA1-97297F27B6F7}"/>
          </ac:spMkLst>
        </pc:spChg>
        <pc:spChg chg="mod">
          <ac:chgData name="Charlie Cutler" userId="c5b094de-3707-4aae-994d-70175e9a1467" providerId="ADAL" clId="{AB3F074B-D2CE-4ECA-90AB-039C3BE8118B}" dt="2022-10-28T17:50:31.393" v="11" actId="1076"/>
          <ac:spMkLst>
            <pc:docMk/>
            <pc:sldMk cId="1613691197" sldId="260"/>
            <ac:spMk id="12" creationId="{4DACA030-BC52-96EB-B5D0-E0B281A32591}"/>
          </ac:spMkLst>
        </pc:spChg>
        <pc:spChg chg="mod">
          <ac:chgData name="Charlie Cutler" userId="c5b094de-3707-4aae-994d-70175e9a1467" providerId="ADAL" clId="{AB3F074B-D2CE-4ECA-90AB-039C3BE8118B}" dt="2022-10-28T17:51:30.836" v="61" actId="14100"/>
          <ac:spMkLst>
            <pc:docMk/>
            <pc:sldMk cId="1613691197" sldId="260"/>
            <ac:spMk id="13" creationId="{641F15DE-DAAF-7817-8F29-05D6C22F43D0}"/>
          </ac:spMkLst>
        </pc:spChg>
        <pc:picChg chg="mod">
          <ac:chgData name="Charlie Cutler" userId="c5b094de-3707-4aae-994d-70175e9a1467" providerId="ADAL" clId="{AB3F074B-D2CE-4ECA-90AB-039C3BE8118B}" dt="2022-10-28T17:52:44.251" v="88" actId="1076"/>
          <ac:picMkLst>
            <pc:docMk/>
            <pc:sldMk cId="1613691197" sldId="260"/>
            <ac:picMk id="2" creationId="{4FEC1C56-6F7C-D40E-7D16-1094572EAD57}"/>
          </ac:picMkLst>
        </pc:picChg>
        <pc:picChg chg="mod">
          <ac:chgData name="Charlie Cutler" userId="c5b094de-3707-4aae-994d-70175e9a1467" providerId="ADAL" clId="{AB3F074B-D2CE-4ECA-90AB-039C3BE8118B}" dt="2022-10-28T17:52:41.554" v="86" actId="14100"/>
          <ac:picMkLst>
            <pc:docMk/>
            <pc:sldMk cId="1613691197" sldId="260"/>
            <ac:picMk id="3" creationId="{93E988E9-45E2-7B5F-2C72-9D21D1E7CDFC}"/>
          </ac:picMkLst>
        </pc:picChg>
        <pc:picChg chg="mod">
          <ac:chgData name="Charlie Cutler" userId="c5b094de-3707-4aae-994d-70175e9a1467" providerId="ADAL" clId="{AB3F074B-D2CE-4ECA-90AB-039C3BE8118B}" dt="2022-10-28T17:52:46.153" v="89" actId="14100"/>
          <ac:picMkLst>
            <pc:docMk/>
            <pc:sldMk cId="1613691197" sldId="260"/>
            <ac:picMk id="4" creationId="{82C0A569-DC9E-3EA8-4532-BC3819056036}"/>
          </ac:picMkLst>
        </pc:picChg>
        <pc:picChg chg="mod">
          <ac:chgData name="Charlie Cutler" userId="c5b094de-3707-4aae-994d-70175e9a1467" providerId="ADAL" clId="{AB3F074B-D2CE-4ECA-90AB-039C3BE8118B}" dt="2022-10-28T17:51:48.222" v="66" actId="14100"/>
          <ac:picMkLst>
            <pc:docMk/>
            <pc:sldMk cId="1613691197" sldId="260"/>
            <ac:picMk id="6" creationId="{3C147D65-78F8-0E1B-218C-8BCFB8280FFD}"/>
          </ac:picMkLst>
        </pc:picChg>
        <pc:picChg chg="mod">
          <ac:chgData name="Charlie Cutler" userId="c5b094de-3707-4aae-994d-70175e9a1467" providerId="ADAL" clId="{AB3F074B-D2CE-4ECA-90AB-039C3BE8118B}" dt="2022-10-28T17:51:49.535" v="67" actId="1076"/>
          <ac:picMkLst>
            <pc:docMk/>
            <pc:sldMk cId="1613691197" sldId="260"/>
            <ac:picMk id="7" creationId="{AEE2F1E2-9698-1E59-E533-12153CCE930F}"/>
          </ac:picMkLst>
        </pc:picChg>
        <pc:picChg chg="mod">
          <ac:chgData name="Charlie Cutler" userId="c5b094de-3707-4aae-994d-70175e9a1467" providerId="ADAL" clId="{AB3F074B-D2CE-4ECA-90AB-039C3BE8118B}" dt="2022-10-28T17:51:48.222" v="66" actId="14100"/>
          <ac:picMkLst>
            <pc:docMk/>
            <pc:sldMk cId="1613691197" sldId="260"/>
            <ac:picMk id="8" creationId="{029404D2-8F42-052A-C6DD-DFF944260AAC}"/>
          </ac:picMkLst>
        </pc:picChg>
        <pc:cxnChg chg="add mod">
          <ac:chgData name="Charlie Cutler" userId="c5b094de-3707-4aae-994d-70175e9a1467" providerId="ADAL" clId="{AB3F074B-D2CE-4ECA-90AB-039C3BE8118B}" dt="2022-10-28T17:52:52.310" v="91" actId="1582"/>
          <ac:cxnSpMkLst>
            <pc:docMk/>
            <pc:sldMk cId="1613691197" sldId="260"/>
            <ac:cxnSpMk id="14" creationId="{C284D33E-5B90-C34B-9978-93C290F68B9D}"/>
          </ac:cxnSpMkLst>
        </pc:cxnChg>
        <pc:cxnChg chg="add mod">
          <ac:chgData name="Charlie Cutler" userId="c5b094de-3707-4aae-994d-70175e9a1467" providerId="ADAL" clId="{AB3F074B-D2CE-4ECA-90AB-039C3BE8118B}" dt="2022-10-28T17:52:54.782" v="92" actId="14100"/>
          <ac:cxnSpMkLst>
            <pc:docMk/>
            <pc:sldMk cId="1613691197" sldId="260"/>
            <ac:cxnSpMk id="16" creationId="{822D8893-C740-57F0-5F1D-51AD2F527F1B}"/>
          </ac:cxnSpMkLst>
        </pc:cxnChg>
        <pc:cxnChg chg="add del mod">
          <ac:chgData name="Charlie Cutler" userId="c5b094de-3707-4aae-994d-70175e9a1467" providerId="ADAL" clId="{AB3F074B-D2CE-4ECA-90AB-039C3BE8118B}" dt="2022-10-28T17:52:29.381" v="80" actId="478"/>
          <ac:cxnSpMkLst>
            <pc:docMk/>
            <pc:sldMk cId="1613691197" sldId="260"/>
            <ac:cxnSpMk id="18" creationId="{0A75509B-3998-36B4-4C61-B663099F2B04}"/>
          </ac:cxnSpMkLst>
        </pc:cxnChg>
        <pc:cxnChg chg="add mod">
          <ac:chgData name="Charlie Cutler" userId="c5b094de-3707-4aae-994d-70175e9a1467" providerId="ADAL" clId="{AB3F074B-D2CE-4ECA-90AB-039C3BE8118B}" dt="2022-10-28T17:52:52.310" v="91" actId="1582"/>
          <ac:cxnSpMkLst>
            <pc:docMk/>
            <pc:sldMk cId="1613691197" sldId="260"/>
            <ac:cxnSpMk id="19" creationId="{A548E806-0317-9584-263E-E1194C20710E}"/>
          </ac:cxnSpMkLst>
        </pc:cxnChg>
      </pc:sldChg>
      <pc:sldChg chg="addSp delSp modSp mod">
        <pc:chgData name="Charlie Cutler" userId="c5b094de-3707-4aae-994d-70175e9a1467" providerId="ADAL" clId="{AB3F074B-D2CE-4ECA-90AB-039C3BE8118B}" dt="2022-10-28T17:50:47.290" v="51"/>
        <pc:sldMkLst>
          <pc:docMk/>
          <pc:sldMk cId="1654397806" sldId="261"/>
        </pc:sldMkLst>
        <pc:spChg chg="add mod">
          <ac:chgData name="Charlie Cutler" userId="c5b094de-3707-4aae-994d-70175e9a1467" providerId="ADAL" clId="{AB3F074B-D2CE-4ECA-90AB-039C3BE8118B}" dt="2022-10-28T17:50:47.290" v="51"/>
          <ac:spMkLst>
            <pc:docMk/>
            <pc:sldMk cId="1654397806" sldId="261"/>
            <ac:spMk id="2" creationId="{D07B9B6C-204F-7EAC-BBC4-98FC39D22CCB}"/>
          </ac:spMkLst>
        </pc:spChg>
        <pc:spChg chg="del">
          <ac:chgData name="Charlie Cutler" userId="c5b094de-3707-4aae-994d-70175e9a1467" providerId="ADAL" clId="{AB3F074B-D2CE-4ECA-90AB-039C3BE8118B}" dt="2022-10-28T17:50:47.143" v="50" actId="478"/>
          <ac:spMkLst>
            <pc:docMk/>
            <pc:sldMk cId="1654397806" sldId="261"/>
            <ac:spMk id="5" creationId="{FBED5F2C-32EF-4D85-B8A9-3AD9286B86E2}"/>
          </ac:spMkLst>
        </pc:spChg>
      </pc:sldChg>
      <pc:sldChg chg="addSp delSp modSp mod">
        <pc:chgData name="Charlie Cutler" userId="c5b094de-3707-4aae-994d-70175e9a1467" providerId="ADAL" clId="{AB3F074B-D2CE-4ECA-90AB-039C3BE8118B}" dt="2022-10-28T17:50:50.454" v="53"/>
        <pc:sldMkLst>
          <pc:docMk/>
          <pc:sldMk cId="1055163307" sldId="262"/>
        </pc:sldMkLst>
        <pc:spChg chg="add mod">
          <ac:chgData name="Charlie Cutler" userId="c5b094de-3707-4aae-994d-70175e9a1467" providerId="ADAL" clId="{AB3F074B-D2CE-4ECA-90AB-039C3BE8118B}" dt="2022-10-28T17:50:50.454" v="53"/>
          <ac:spMkLst>
            <pc:docMk/>
            <pc:sldMk cId="1055163307" sldId="262"/>
            <ac:spMk id="3" creationId="{2B76E945-80CE-CA08-3B95-292FD2C6DF5A}"/>
          </ac:spMkLst>
        </pc:spChg>
        <pc:spChg chg="del">
          <ac:chgData name="Charlie Cutler" userId="c5b094de-3707-4aae-994d-70175e9a1467" providerId="ADAL" clId="{AB3F074B-D2CE-4ECA-90AB-039C3BE8118B}" dt="2022-10-28T17:50:50.308" v="52" actId="478"/>
          <ac:spMkLst>
            <pc:docMk/>
            <pc:sldMk cId="1055163307" sldId="262"/>
            <ac:spMk id="5" creationId="{FBED5F2C-32EF-4D85-B8A9-3AD9286B86E2}"/>
          </ac:spMkLst>
        </pc:spChg>
        <pc:spChg chg="mod">
          <ac:chgData name="Charlie Cutler" userId="c5b094de-3707-4aae-994d-70175e9a1467" providerId="ADAL" clId="{AB3F074B-D2CE-4ECA-90AB-039C3BE8118B}" dt="2022-10-28T17:49:47.944" v="3" actId="1076"/>
          <ac:spMkLst>
            <pc:docMk/>
            <pc:sldMk cId="1055163307" sldId="262"/>
            <ac:spMk id="33" creationId="{DA1E8583-66AE-4EC5-9AD1-D38EF3867ADD}"/>
          </ac:spMkLst>
        </pc:spChg>
        <pc:spChg chg="mod">
          <ac:chgData name="Charlie Cutler" userId="c5b094de-3707-4aae-994d-70175e9a1467" providerId="ADAL" clId="{AB3F074B-D2CE-4ECA-90AB-039C3BE8118B}" dt="2022-10-28T17:50:00.584" v="7" actId="1076"/>
          <ac:spMkLst>
            <pc:docMk/>
            <pc:sldMk cId="1055163307" sldId="262"/>
            <ac:spMk id="43" creationId="{17F2C1CC-E7D8-48DD-8D0D-0F4E865C36B5}"/>
          </ac:spMkLst>
        </pc:spChg>
        <pc:spChg chg="mod">
          <ac:chgData name="Charlie Cutler" userId="c5b094de-3707-4aae-994d-70175e9a1467" providerId="ADAL" clId="{AB3F074B-D2CE-4ECA-90AB-039C3BE8118B}" dt="2022-10-28T17:49:57.889" v="6" actId="1076"/>
          <ac:spMkLst>
            <pc:docMk/>
            <pc:sldMk cId="1055163307" sldId="262"/>
            <ac:spMk id="44" creationId="{BAC5D8CF-45D4-413F-B627-93CB5954BDDD}"/>
          </ac:spMkLst>
        </pc:spChg>
        <pc:spChg chg="mod">
          <ac:chgData name="Charlie Cutler" userId="c5b094de-3707-4aae-994d-70175e9a1467" providerId="ADAL" clId="{AB3F074B-D2CE-4ECA-90AB-039C3BE8118B}" dt="2022-10-28T17:49:55.262" v="5" actId="1076"/>
          <ac:spMkLst>
            <pc:docMk/>
            <pc:sldMk cId="1055163307" sldId="262"/>
            <ac:spMk id="45" creationId="{7827236A-6E4A-4E5F-B1D7-9D65C66138A9}"/>
          </ac:spMkLst>
        </pc:spChg>
        <pc:spChg chg="mod">
          <ac:chgData name="Charlie Cutler" userId="c5b094de-3707-4aae-994d-70175e9a1467" providerId="ADAL" clId="{AB3F074B-D2CE-4ECA-90AB-039C3BE8118B}" dt="2022-10-28T17:49:52.841" v="4" actId="1076"/>
          <ac:spMkLst>
            <pc:docMk/>
            <pc:sldMk cId="1055163307" sldId="262"/>
            <ac:spMk id="46" creationId="{814A7DED-9F65-41FB-9E69-71C1DF065A65}"/>
          </ac:spMkLst>
        </pc:spChg>
        <pc:spChg chg="mod">
          <ac:chgData name="Charlie Cutler" userId="c5b094de-3707-4aae-994d-70175e9a1467" providerId="ADAL" clId="{AB3F074B-D2CE-4ECA-90AB-039C3BE8118B}" dt="2022-10-28T17:49:46.017" v="1" actId="1076"/>
          <ac:spMkLst>
            <pc:docMk/>
            <pc:sldMk cId="1055163307" sldId="262"/>
            <ac:spMk id="47" creationId="{3166AF75-9361-4FF7-9248-11CB5245303E}"/>
          </ac:spMkLst>
        </pc:spChg>
      </pc:sldChg>
    </pc:docChg>
  </pc:docChgLst>
  <pc:docChgLst>
    <pc:chgData name="Lucy Hawker" userId="S::lucy.hawker@unitedlearning.org.uk::1ef25c0a-c1f6-440b-b33b-783bdcbee9d5" providerId="AD" clId="Web-{393F41D9-5B0D-2011-6B76-153847B6BC61}"/>
    <pc:docChg chg="modSld">
      <pc:chgData name="Lucy Hawker" userId="S::lucy.hawker@unitedlearning.org.uk::1ef25c0a-c1f6-440b-b33b-783bdcbee9d5" providerId="AD" clId="Web-{393F41D9-5B0D-2011-6B76-153847B6BC61}" dt="2024-09-18T09:02:47.169" v="2"/>
      <pc:docMkLst>
        <pc:docMk/>
      </pc:docMkLst>
      <pc:sldChg chg="modSp">
        <pc:chgData name="Lucy Hawker" userId="S::lucy.hawker@unitedlearning.org.uk::1ef25c0a-c1f6-440b-b33b-783bdcbee9d5" providerId="AD" clId="Web-{393F41D9-5B0D-2011-6B76-153847B6BC61}" dt="2024-09-18T09:01:33.917" v="0"/>
        <pc:sldMkLst>
          <pc:docMk/>
          <pc:sldMk cId="1613691197" sldId="260"/>
        </pc:sldMkLst>
        <pc:spChg chg="mod">
          <ac:chgData name="Lucy Hawker" userId="S::lucy.hawker@unitedlearning.org.uk::1ef25c0a-c1f6-440b-b33b-783bdcbee9d5" providerId="AD" clId="Web-{393F41D9-5B0D-2011-6B76-153847B6BC61}" dt="2024-09-18T09:01:33.917" v="0"/>
          <ac:spMkLst>
            <pc:docMk/>
            <pc:sldMk cId="1613691197" sldId="260"/>
            <ac:spMk id="9" creationId="{9F309195-57B4-AC69-2369-2FA912760B38}"/>
          </ac:spMkLst>
        </pc:spChg>
      </pc:sldChg>
      <pc:sldChg chg="modNotes">
        <pc:chgData name="Lucy Hawker" userId="S::lucy.hawker@unitedlearning.org.uk::1ef25c0a-c1f6-440b-b33b-783bdcbee9d5" providerId="AD" clId="Web-{393F41D9-5B0D-2011-6B76-153847B6BC61}" dt="2024-09-18T09:02:47.169" v="2"/>
        <pc:sldMkLst>
          <pc:docMk/>
          <pc:sldMk cId="1055163307" sldId="262"/>
        </pc:sldMkLst>
      </pc:sldChg>
    </pc:docChg>
  </pc:docChgLst>
  <pc:docChgLst>
    <pc:chgData name="Lucy Hawker" userId="1ef25c0a-c1f6-440b-b33b-783bdcbee9d5" providerId="ADAL" clId="{18C644C2-C8F4-476B-8A8A-E00E42F87F58}"/>
    <pc:docChg chg="custSel addSld modSld">
      <pc:chgData name="Lucy Hawker" userId="1ef25c0a-c1f6-440b-b33b-783bdcbee9d5" providerId="ADAL" clId="{18C644C2-C8F4-476B-8A8A-E00E42F87F58}" dt="2022-10-14T19:23:47.680" v="78" actId="1076"/>
      <pc:docMkLst>
        <pc:docMk/>
      </pc:docMkLst>
      <pc:sldChg chg="addSp modSp mod">
        <pc:chgData name="Lucy Hawker" userId="1ef25c0a-c1f6-440b-b33b-783bdcbee9d5" providerId="ADAL" clId="{18C644C2-C8F4-476B-8A8A-E00E42F87F58}" dt="2022-10-14T19:22:02.696" v="62" actId="20577"/>
        <pc:sldMkLst>
          <pc:docMk/>
          <pc:sldMk cId="1613691197" sldId="260"/>
        </pc:sldMkLst>
        <pc:spChg chg="add mod">
          <ac:chgData name="Lucy Hawker" userId="1ef25c0a-c1f6-440b-b33b-783bdcbee9d5" providerId="ADAL" clId="{18C644C2-C8F4-476B-8A8A-E00E42F87F58}" dt="2022-10-14T19:22:02.696" v="62" actId="20577"/>
          <ac:spMkLst>
            <pc:docMk/>
            <pc:sldMk cId="1613691197" sldId="260"/>
            <ac:spMk id="9" creationId="{9F309195-57B4-AC69-2369-2FA912760B38}"/>
          </ac:spMkLst>
        </pc:spChg>
        <pc:picChg chg="add mod">
          <ac:chgData name="Lucy Hawker" userId="1ef25c0a-c1f6-440b-b33b-783bdcbee9d5" providerId="ADAL" clId="{18C644C2-C8F4-476B-8A8A-E00E42F87F58}" dt="2022-10-14T19:12:48.203" v="18" actId="14100"/>
          <ac:picMkLst>
            <pc:docMk/>
            <pc:sldMk cId="1613691197" sldId="260"/>
            <ac:picMk id="2" creationId="{4FEC1C56-6F7C-D40E-7D16-1094572EAD57}"/>
          </ac:picMkLst>
        </pc:picChg>
        <pc:picChg chg="add mod">
          <ac:chgData name="Lucy Hawker" userId="1ef25c0a-c1f6-440b-b33b-783bdcbee9d5" providerId="ADAL" clId="{18C644C2-C8F4-476B-8A8A-E00E42F87F58}" dt="2022-10-14T19:12:51.335" v="19" actId="14100"/>
          <ac:picMkLst>
            <pc:docMk/>
            <pc:sldMk cId="1613691197" sldId="260"/>
            <ac:picMk id="3" creationId="{93E988E9-45E2-7B5F-2C72-9D21D1E7CDFC}"/>
          </ac:picMkLst>
        </pc:picChg>
        <pc:picChg chg="add mod">
          <ac:chgData name="Lucy Hawker" userId="1ef25c0a-c1f6-440b-b33b-783bdcbee9d5" providerId="ADAL" clId="{18C644C2-C8F4-476B-8A8A-E00E42F87F58}" dt="2022-10-14T19:12:44.496" v="17" actId="14100"/>
          <ac:picMkLst>
            <pc:docMk/>
            <pc:sldMk cId="1613691197" sldId="260"/>
            <ac:picMk id="4" creationId="{82C0A569-DC9E-3EA8-4532-BC3819056036}"/>
          </ac:picMkLst>
        </pc:picChg>
        <pc:picChg chg="add mod">
          <ac:chgData name="Lucy Hawker" userId="1ef25c0a-c1f6-440b-b33b-783bdcbee9d5" providerId="ADAL" clId="{18C644C2-C8F4-476B-8A8A-E00E42F87F58}" dt="2022-10-14T19:12:00.373" v="9" actId="1076"/>
          <ac:picMkLst>
            <pc:docMk/>
            <pc:sldMk cId="1613691197" sldId="260"/>
            <ac:picMk id="6" creationId="{3C147D65-78F8-0E1B-218C-8BCFB8280FFD}"/>
          </ac:picMkLst>
        </pc:picChg>
        <pc:picChg chg="add mod">
          <ac:chgData name="Lucy Hawker" userId="1ef25c0a-c1f6-440b-b33b-783bdcbee9d5" providerId="ADAL" clId="{18C644C2-C8F4-476B-8A8A-E00E42F87F58}" dt="2022-10-14T19:12:37.136" v="16" actId="1076"/>
          <ac:picMkLst>
            <pc:docMk/>
            <pc:sldMk cId="1613691197" sldId="260"/>
            <ac:picMk id="7" creationId="{AEE2F1E2-9698-1E59-E533-12153CCE930F}"/>
          </ac:picMkLst>
        </pc:picChg>
        <pc:picChg chg="add mod">
          <ac:chgData name="Lucy Hawker" userId="1ef25c0a-c1f6-440b-b33b-783bdcbee9d5" providerId="ADAL" clId="{18C644C2-C8F4-476B-8A8A-E00E42F87F58}" dt="2022-10-14T19:12:27.635" v="13" actId="1076"/>
          <ac:picMkLst>
            <pc:docMk/>
            <pc:sldMk cId="1613691197" sldId="260"/>
            <ac:picMk id="8" creationId="{029404D2-8F42-052A-C6DD-DFF944260AAC}"/>
          </ac:picMkLst>
        </pc:picChg>
      </pc:sldChg>
      <pc:sldChg chg="addSp delSp modSp add mod">
        <pc:chgData name="Lucy Hawker" userId="1ef25c0a-c1f6-440b-b33b-783bdcbee9d5" providerId="ADAL" clId="{18C644C2-C8F4-476B-8A8A-E00E42F87F58}" dt="2022-10-14T19:23:47.680" v="78" actId="1076"/>
        <pc:sldMkLst>
          <pc:docMk/>
          <pc:sldMk cId="1654397806" sldId="261"/>
        </pc:sldMkLst>
        <pc:spChg chg="del">
          <ac:chgData name="Lucy Hawker" userId="1ef25c0a-c1f6-440b-b33b-783bdcbee9d5" providerId="ADAL" clId="{18C644C2-C8F4-476B-8A8A-E00E42F87F58}" dt="2022-10-14T19:13:54.923" v="34" actId="478"/>
          <ac:spMkLst>
            <pc:docMk/>
            <pc:sldMk cId="1654397806" sldId="261"/>
            <ac:spMk id="9" creationId="{9F309195-57B4-AC69-2369-2FA912760B38}"/>
          </ac:spMkLst>
        </pc:spChg>
        <pc:spChg chg="add mod">
          <ac:chgData name="Lucy Hawker" userId="1ef25c0a-c1f6-440b-b33b-783bdcbee9d5" providerId="ADAL" clId="{18C644C2-C8F4-476B-8A8A-E00E42F87F58}" dt="2022-10-14T19:23:47.680" v="78" actId="1076"/>
          <ac:spMkLst>
            <pc:docMk/>
            <pc:sldMk cId="1654397806" sldId="261"/>
            <ac:spMk id="10" creationId="{7C386940-7496-EF1A-4E0F-4FE72C651543}"/>
          </ac:spMkLst>
        </pc:spChg>
        <pc:spChg chg="mod">
          <ac:chgData name="Lucy Hawker" userId="1ef25c0a-c1f6-440b-b33b-783bdcbee9d5" providerId="ADAL" clId="{18C644C2-C8F4-476B-8A8A-E00E42F87F58}" dt="2022-10-14T19:22:29.059" v="64" actId="948"/>
          <ac:spMkLst>
            <pc:docMk/>
            <pc:sldMk cId="1654397806" sldId="261"/>
            <ac:spMk id="13" creationId="{641F15DE-DAAF-7817-8F29-05D6C22F43D0}"/>
          </ac:spMkLst>
        </pc:spChg>
        <pc:spChg chg="add mod">
          <ac:chgData name="Lucy Hawker" userId="1ef25c0a-c1f6-440b-b33b-783bdcbee9d5" providerId="ADAL" clId="{18C644C2-C8F4-476B-8A8A-E00E42F87F58}" dt="2022-10-14T19:22:19.505" v="63" actId="948"/>
          <ac:spMkLst>
            <pc:docMk/>
            <pc:sldMk cId="1654397806" sldId="261"/>
            <ac:spMk id="14" creationId="{9DC1715D-B63C-12D2-7E16-5F73062FFF3A}"/>
          </ac:spMkLst>
        </pc:spChg>
        <pc:picChg chg="del">
          <ac:chgData name="Lucy Hawker" userId="1ef25c0a-c1f6-440b-b33b-783bdcbee9d5" providerId="ADAL" clId="{18C644C2-C8F4-476B-8A8A-E00E42F87F58}" dt="2022-10-14T19:13:27.893" v="31" actId="478"/>
          <ac:picMkLst>
            <pc:docMk/>
            <pc:sldMk cId="1654397806" sldId="261"/>
            <ac:picMk id="2" creationId="{4FEC1C56-6F7C-D40E-7D16-1094572EAD57}"/>
          </ac:picMkLst>
        </pc:picChg>
        <pc:picChg chg="del">
          <ac:chgData name="Lucy Hawker" userId="1ef25c0a-c1f6-440b-b33b-783bdcbee9d5" providerId="ADAL" clId="{18C644C2-C8F4-476B-8A8A-E00E42F87F58}" dt="2022-10-14T19:13:27.893" v="31" actId="478"/>
          <ac:picMkLst>
            <pc:docMk/>
            <pc:sldMk cId="1654397806" sldId="261"/>
            <ac:picMk id="3" creationId="{93E988E9-45E2-7B5F-2C72-9D21D1E7CDFC}"/>
          </ac:picMkLst>
        </pc:picChg>
        <pc:picChg chg="del">
          <ac:chgData name="Lucy Hawker" userId="1ef25c0a-c1f6-440b-b33b-783bdcbee9d5" providerId="ADAL" clId="{18C644C2-C8F4-476B-8A8A-E00E42F87F58}" dt="2022-10-14T19:13:27.893" v="31" actId="478"/>
          <ac:picMkLst>
            <pc:docMk/>
            <pc:sldMk cId="1654397806" sldId="261"/>
            <ac:picMk id="4" creationId="{82C0A569-DC9E-3EA8-4532-BC3819056036}"/>
          </ac:picMkLst>
        </pc:picChg>
        <pc:picChg chg="del">
          <ac:chgData name="Lucy Hawker" userId="1ef25c0a-c1f6-440b-b33b-783bdcbee9d5" providerId="ADAL" clId="{18C644C2-C8F4-476B-8A8A-E00E42F87F58}" dt="2022-10-14T19:13:27.893" v="31" actId="478"/>
          <ac:picMkLst>
            <pc:docMk/>
            <pc:sldMk cId="1654397806" sldId="261"/>
            <ac:picMk id="6" creationId="{3C147D65-78F8-0E1B-218C-8BCFB8280FFD}"/>
          </ac:picMkLst>
        </pc:picChg>
        <pc:picChg chg="del">
          <ac:chgData name="Lucy Hawker" userId="1ef25c0a-c1f6-440b-b33b-783bdcbee9d5" providerId="ADAL" clId="{18C644C2-C8F4-476B-8A8A-E00E42F87F58}" dt="2022-10-14T19:13:27.893" v="31" actId="478"/>
          <ac:picMkLst>
            <pc:docMk/>
            <pc:sldMk cId="1654397806" sldId="261"/>
            <ac:picMk id="7" creationId="{AEE2F1E2-9698-1E59-E533-12153CCE930F}"/>
          </ac:picMkLst>
        </pc:picChg>
        <pc:picChg chg="del">
          <ac:chgData name="Lucy Hawker" userId="1ef25c0a-c1f6-440b-b33b-783bdcbee9d5" providerId="ADAL" clId="{18C644C2-C8F4-476B-8A8A-E00E42F87F58}" dt="2022-10-14T19:13:27.893" v="31" actId="478"/>
          <ac:picMkLst>
            <pc:docMk/>
            <pc:sldMk cId="1654397806" sldId="261"/>
            <ac:picMk id="8" creationId="{029404D2-8F42-052A-C6DD-DFF944260AAC}"/>
          </ac:picMkLst>
        </pc:picChg>
        <pc:picChg chg="add mod">
          <ac:chgData name="Lucy Hawker" userId="1ef25c0a-c1f6-440b-b33b-783bdcbee9d5" providerId="ADAL" clId="{18C644C2-C8F4-476B-8A8A-E00E42F87F58}" dt="2022-10-14T19:23:08.652" v="69" actId="1076"/>
          <ac:picMkLst>
            <pc:docMk/>
            <pc:sldMk cId="1654397806" sldId="261"/>
            <ac:picMk id="15" creationId="{5B973F7F-D80E-D0FC-30F0-D45FFE0F9231}"/>
          </ac:picMkLst>
        </pc:picChg>
        <pc:picChg chg="add mod">
          <ac:chgData name="Lucy Hawker" userId="1ef25c0a-c1f6-440b-b33b-783bdcbee9d5" providerId="ADAL" clId="{18C644C2-C8F4-476B-8A8A-E00E42F87F58}" dt="2022-10-14T19:22:52.448" v="66" actId="1076"/>
          <ac:picMkLst>
            <pc:docMk/>
            <pc:sldMk cId="1654397806" sldId="261"/>
            <ac:picMk id="16" creationId="{F9045981-4151-11F0-AC84-015EE54A643F}"/>
          </ac:picMkLst>
        </pc:picChg>
        <pc:picChg chg="add mod">
          <ac:chgData name="Lucy Hawker" userId="1ef25c0a-c1f6-440b-b33b-783bdcbee9d5" providerId="ADAL" clId="{18C644C2-C8F4-476B-8A8A-E00E42F87F58}" dt="2022-10-14T19:23:35.540" v="77" actId="1076"/>
          <ac:picMkLst>
            <pc:docMk/>
            <pc:sldMk cId="1654397806" sldId="261"/>
            <ac:picMk id="17" creationId="{BC61F629-8C51-E2A8-D753-87E9CE292A50}"/>
          </ac:picMkLst>
        </pc:picChg>
        <pc:picChg chg="add mod">
          <ac:chgData name="Lucy Hawker" userId="1ef25c0a-c1f6-440b-b33b-783bdcbee9d5" providerId="ADAL" clId="{18C644C2-C8F4-476B-8A8A-E00E42F87F58}" dt="2022-10-14T19:22:56.678" v="67" actId="1076"/>
          <ac:picMkLst>
            <pc:docMk/>
            <pc:sldMk cId="1654397806" sldId="261"/>
            <ac:picMk id="18" creationId="{8CAC4B75-1F84-0812-0531-DD6541310005}"/>
          </ac:picMkLst>
        </pc:picChg>
        <pc:picChg chg="add mod">
          <ac:chgData name="Lucy Hawker" userId="1ef25c0a-c1f6-440b-b33b-783bdcbee9d5" providerId="ADAL" clId="{18C644C2-C8F4-476B-8A8A-E00E42F87F58}" dt="2022-10-14T19:23:18.798" v="72" actId="14100"/>
          <ac:picMkLst>
            <pc:docMk/>
            <pc:sldMk cId="1654397806" sldId="261"/>
            <ac:picMk id="19" creationId="{4A54927A-4881-2171-C4C5-D7D56271CF07}"/>
          </ac:picMkLst>
        </pc:picChg>
        <pc:picChg chg="add mod">
          <ac:chgData name="Lucy Hawker" userId="1ef25c0a-c1f6-440b-b33b-783bdcbee9d5" providerId="ADAL" clId="{18C644C2-C8F4-476B-8A8A-E00E42F87F58}" dt="2022-10-14T19:23:02.758" v="68" actId="1076"/>
          <ac:picMkLst>
            <pc:docMk/>
            <pc:sldMk cId="1654397806" sldId="261"/>
            <ac:picMk id="20" creationId="{D3010679-F740-79C2-469C-3B51F20AF02C}"/>
          </ac:picMkLst>
        </pc:picChg>
      </pc:sldChg>
      <pc:sldChg chg="add">
        <pc:chgData name="Lucy Hawker" userId="1ef25c0a-c1f6-440b-b33b-783bdcbee9d5" providerId="ADAL" clId="{18C644C2-C8F4-476B-8A8A-E00E42F87F58}" dt="2022-10-14T19:21:33.657" v="52"/>
        <pc:sldMkLst>
          <pc:docMk/>
          <pc:sldMk cId="1055163307" sldId="262"/>
        </pc:sldMkLst>
      </pc:sldChg>
    </pc:docChg>
  </pc:docChgLst>
  <pc:docChgLst>
    <pc:chgData name="Ella Hamilton" userId="f617ced5a7992cae" providerId="LiveId" clId="{F65B7637-D958-482C-B662-AC282C27C9C6}"/>
    <pc:docChg chg="custSel modSld">
      <pc:chgData name="Ella Hamilton" userId="f617ced5a7992cae" providerId="LiveId" clId="{F65B7637-D958-482C-B662-AC282C27C9C6}" dt="2024-08-25T11:48:41.633" v="38"/>
      <pc:docMkLst>
        <pc:docMk/>
      </pc:docMkLst>
      <pc:sldChg chg="modSp mod addCm">
        <pc:chgData name="Ella Hamilton" userId="f617ced5a7992cae" providerId="LiveId" clId="{F65B7637-D958-482C-B662-AC282C27C9C6}" dt="2024-08-25T11:42:10.971" v="37" actId="1037"/>
        <pc:sldMkLst>
          <pc:docMk/>
          <pc:sldMk cId="1613691197" sldId="260"/>
        </pc:sldMkLst>
        <pc:spChg chg="mod">
          <ac:chgData name="Ella Hamilton" userId="f617ced5a7992cae" providerId="LiveId" clId="{F65B7637-D958-482C-B662-AC282C27C9C6}" dt="2024-08-25T11:39:28.597" v="33" actId="20577"/>
          <ac:spMkLst>
            <pc:docMk/>
            <pc:sldMk cId="1613691197" sldId="260"/>
            <ac:spMk id="9" creationId="{9F309195-57B4-AC69-2369-2FA912760B38}"/>
          </ac:spMkLst>
        </pc:spChg>
        <pc:spChg chg="mod">
          <ac:chgData name="Ella Hamilton" userId="f617ced5a7992cae" providerId="LiveId" clId="{F65B7637-D958-482C-B662-AC282C27C9C6}" dt="2024-08-25T11:19:02.515" v="1" actId="20577"/>
          <ac:spMkLst>
            <pc:docMk/>
            <pc:sldMk cId="1613691197" sldId="260"/>
            <ac:spMk id="13" creationId="{641F15DE-DAAF-7817-8F29-05D6C22F43D0}"/>
          </ac:spMkLst>
        </pc:spChg>
        <pc:cxnChg chg="mod">
          <ac:chgData name="Ella Hamilton" userId="f617ced5a7992cae" providerId="LiveId" clId="{F65B7637-D958-482C-B662-AC282C27C9C6}" dt="2024-08-25T11:42:10.971" v="37" actId="1037"/>
          <ac:cxnSpMkLst>
            <pc:docMk/>
            <pc:sldMk cId="1613691197" sldId="260"/>
            <ac:cxnSpMk id="16" creationId="{822D8893-C740-57F0-5F1D-51AD2F527F1B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lla Hamilton" userId="f617ced5a7992cae" providerId="LiveId" clId="{F65B7637-D958-482C-B662-AC282C27C9C6}" dt="2024-08-25T11:39:54.127" v="34"/>
              <pc2:cmMkLst xmlns:pc2="http://schemas.microsoft.com/office/powerpoint/2019/9/main/command">
                <pc:docMk/>
                <pc:sldMk cId="1613691197" sldId="260"/>
                <pc2:cmMk id="{6A048C2E-EDA8-447D-B0C6-ED1460E22F7C}"/>
              </pc2:cmMkLst>
            </pc226:cmChg>
          </p:ext>
        </pc:extLst>
      </pc:sldChg>
      <pc:sldChg chg="modSp mod">
        <pc:chgData name="Ella Hamilton" userId="f617ced5a7992cae" providerId="LiveId" clId="{F65B7637-D958-482C-B662-AC282C27C9C6}" dt="2024-08-25T11:19:31.319" v="3" actId="20577"/>
        <pc:sldMkLst>
          <pc:docMk/>
          <pc:sldMk cId="1654397806" sldId="261"/>
        </pc:sldMkLst>
        <pc:spChg chg="mod">
          <ac:chgData name="Ella Hamilton" userId="f617ced5a7992cae" providerId="LiveId" clId="{F65B7637-D958-482C-B662-AC282C27C9C6}" dt="2024-08-25T11:19:31.319" v="3" actId="20577"/>
          <ac:spMkLst>
            <pc:docMk/>
            <pc:sldMk cId="1654397806" sldId="261"/>
            <ac:spMk id="13" creationId="{641F15DE-DAAF-7817-8F29-05D6C22F43D0}"/>
          </ac:spMkLst>
        </pc:spChg>
      </pc:sldChg>
      <pc:sldChg chg="modSp mod addCm">
        <pc:chgData name="Ella Hamilton" userId="f617ced5a7992cae" providerId="LiveId" clId="{F65B7637-D958-482C-B662-AC282C27C9C6}" dt="2024-08-25T11:48:41.633" v="38"/>
        <pc:sldMkLst>
          <pc:docMk/>
          <pc:sldMk cId="1055163307" sldId="262"/>
        </pc:sldMkLst>
        <pc:spChg chg="mod">
          <ac:chgData name="Ella Hamilton" userId="f617ced5a7992cae" providerId="LiveId" clId="{F65B7637-D958-482C-B662-AC282C27C9C6}" dt="2024-08-25T11:38:47.832" v="7" actId="20577"/>
          <ac:spMkLst>
            <pc:docMk/>
            <pc:sldMk cId="1055163307" sldId="262"/>
            <ac:spMk id="35" creationId="{6B71CD0A-AD21-47E2-9FA1-C34526FA86A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lla Hamilton" userId="f617ced5a7992cae" providerId="LiveId" clId="{F65B7637-D958-482C-B662-AC282C27C9C6}" dt="2024-08-25T11:48:41.633" v="38"/>
              <pc2:cmMkLst xmlns:pc2="http://schemas.microsoft.com/office/powerpoint/2019/9/main/command">
                <pc:docMk/>
                <pc:sldMk cId="1055163307" sldId="262"/>
                <pc2:cmMk id="{31D95A41-8590-4C12-8301-E219E1B3FBCA}"/>
              </pc2:cmMkLst>
            </pc226:cmChg>
          </p:ext>
        </pc:extLst>
      </pc:sldChg>
    </pc:docChg>
  </pc:docChgLst>
  <pc:docChgLst>
    <pc:chgData name="Lucy Hawker" userId="1ef25c0a-c1f6-440b-b33b-783bdcbee9d5" providerId="ADAL" clId="{FC95ADA8-2355-4462-B68D-E129389FD670}"/>
    <pc:docChg chg="undo custSel modSld">
      <pc:chgData name="Lucy Hawker" userId="1ef25c0a-c1f6-440b-b33b-783bdcbee9d5" providerId="ADAL" clId="{FC95ADA8-2355-4462-B68D-E129389FD670}" dt="2023-11-22T21:52:36.202" v="109" actId="1076"/>
      <pc:docMkLst>
        <pc:docMk/>
      </pc:docMkLst>
      <pc:sldChg chg="delSp modSp mod modNotesTx">
        <pc:chgData name="Lucy Hawker" userId="1ef25c0a-c1f6-440b-b33b-783bdcbee9d5" providerId="ADAL" clId="{FC95ADA8-2355-4462-B68D-E129389FD670}" dt="2023-11-22T21:45:56.156" v="59" actId="14100"/>
        <pc:sldMkLst>
          <pc:docMk/>
          <pc:sldMk cId="1613691197" sldId="260"/>
        </pc:sldMkLst>
        <pc:picChg chg="mod">
          <ac:chgData name="Lucy Hawker" userId="1ef25c0a-c1f6-440b-b33b-783bdcbee9d5" providerId="ADAL" clId="{FC95ADA8-2355-4462-B68D-E129389FD670}" dt="2023-11-22T21:43:47.159" v="2" actId="14826"/>
          <ac:picMkLst>
            <pc:docMk/>
            <pc:sldMk cId="1613691197" sldId="260"/>
            <ac:picMk id="3" creationId="{93E988E9-45E2-7B5F-2C72-9D21D1E7CDFC}"/>
          </ac:picMkLst>
        </pc:picChg>
        <pc:picChg chg="mod">
          <ac:chgData name="Lucy Hawker" userId="1ef25c0a-c1f6-440b-b33b-783bdcbee9d5" providerId="ADAL" clId="{FC95ADA8-2355-4462-B68D-E129389FD670}" dt="2023-11-22T21:44:39.035" v="9" actId="1076"/>
          <ac:picMkLst>
            <pc:docMk/>
            <pc:sldMk cId="1613691197" sldId="260"/>
            <ac:picMk id="4" creationId="{82C0A569-DC9E-3EA8-4532-BC3819056036}"/>
          </ac:picMkLst>
        </pc:picChg>
        <pc:picChg chg="mod">
          <ac:chgData name="Lucy Hawker" userId="1ef25c0a-c1f6-440b-b33b-783bdcbee9d5" providerId="ADAL" clId="{FC95ADA8-2355-4462-B68D-E129389FD670}" dt="2023-11-22T21:45:56.156" v="59" actId="14100"/>
          <ac:picMkLst>
            <pc:docMk/>
            <pc:sldMk cId="1613691197" sldId="260"/>
            <ac:picMk id="6" creationId="{3C147D65-78F8-0E1B-218C-8BCFB8280FFD}"/>
          </ac:picMkLst>
        </pc:picChg>
        <pc:picChg chg="del mod">
          <ac:chgData name="Lucy Hawker" userId="1ef25c0a-c1f6-440b-b33b-783bdcbee9d5" providerId="ADAL" clId="{FC95ADA8-2355-4462-B68D-E129389FD670}" dt="2023-11-22T21:45:49.211" v="57" actId="478"/>
          <ac:picMkLst>
            <pc:docMk/>
            <pc:sldMk cId="1613691197" sldId="260"/>
            <ac:picMk id="7" creationId="{AEE2F1E2-9698-1E59-E533-12153CCE930F}"/>
          </ac:picMkLst>
        </pc:picChg>
        <pc:picChg chg="del">
          <ac:chgData name="Lucy Hawker" userId="1ef25c0a-c1f6-440b-b33b-783bdcbee9d5" providerId="ADAL" clId="{FC95ADA8-2355-4462-B68D-E129389FD670}" dt="2023-11-22T21:45:49.211" v="57" actId="478"/>
          <ac:picMkLst>
            <pc:docMk/>
            <pc:sldMk cId="1613691197" sldId="260"/>
            <ac:picMk id="8" creationId="{029404D2-8F42-052A-C6DD-DFF944260AAC}"/>
          </ac:picMkLst>
        </pc:picChg>
      </pc:sldChg>
      <pc:sldChg chg="addSp delSp modSp mod modNotesTx">
        <pc:chgData name="Lucy Hawker" userId="1ef25c0a-c1f6-440b-b33b-783bdcbee9d5" providerId="ADAL" clId="{FC95ADA8-2355-4462-B68D-E129389FD670}" dt="2023-11-22T21:49:12.473" v="74" actId="14100"/>
        <pc:sldMkLst>
          <pc:docMk/>
          <pc:sldMk cId="1654397806" sldId="261"/>
        </pc:sldMkLst>
        <pc:picChg chg="add mod">
          <ac:chgData name="Lucy Hawker" userId="1ef25c0a-c1f6-440b-b33b-783bdcbee9d5" providerId="ADAL" clId="{FC95ADA8-2355-4462-B68D-E129389FD670}" dt="2023-11-22T21:48:45.894" v="70" actId="1076"/>
          <ac:picMkLst>
            <pc:docMk/>
            <pc:sldMk cId="1654397806" sldId="261"/>
            <ac:picMk id="3" creationId="{846883DA-BF7E-A318-8465-2C0EFB62FB7F}"/>
          </ac:picMkLst>
        </pc:picChg>
        <pc:picChg chg="del">
          <ac:chgData name="Lucy Hawker" userId="1ef25c0a-c1f6-440b-b33b-783bdcbee9d5" providerId="ADAL" clId="{FC95ADA8-2355-4462-B68D-E129389FD670}" dt="2023-11-22T21:46:54.734" v="60" actId="478"/>
          <ac:picMkLst>
            <pc:docMk/>
            <pc:sldMk cId="1654397806" sldId="261"/>
            <ac:picMk id="15" creationId="{5B973F7F-D80E-D0FC-30F0-D45FFE0F9231}"/>
          </ac:picMkLst>
        </pc:picChg>
        <pc:picChg chg="del">
          <ac:chgData name="Lucy Hawker" userId="1ef25c0a-c1f6-440b-b33b-783bdcbee9d5" providerId="ADAL" clId="{FC95ADA8-2355-4462-B68D-E129389FD670}" dt="2023-11-22T21:46:54.734" v="60" actId="478"/>
          <ac:picMkLst>
            <pc:docMk/>
            <pc:sldMk cId="1654397806" sldId="261"/>
            <ac:picMk id="17" creationId="{BC61F629-8C51-E2A8-D753-87E9CE292A50}"/>
          </ac:picMkLst>
        </pc:picChg>
        <pc:picChg chg="mod">
          <ac:chgData name="Lucy Hawker" userId="1ef25c0a-c1f6-440b-b33b-783bdcbee9d5" providerId="ADAL" clId="{FC95ADA8-2355-4462-B68D-E129389FD670}" dt="2023-11-22T21:49:12.473" v="74" actId="14100"/>
          <ac:picMkLst>
            <pc:docMk/>
            <pc:sldMk cId="1654397806" sldId="261"/>
            <ac:picMk id="18" creationId="{8CAC4B75-1F84-0812-0531-DD6541310005}"/>
          </ac:picMkLst>
        </pc:picChg>
        <pc:picChg chg="del">
          <ac:chgData name="Lucy Hawker" userId="1ef25c0a-c1f6-440b-b33b-783bdcbee9d5" providerId="ADAL" clId="{FC95ADA8-2355-4462-B68D-E129389FD670}" dt="2023-11-22T21:46:54.734" v="60" actId="478"/>
          <ac:picMkLst>
            <pc:docMk/>
            <pc:sldMk cId="1654397806" sldId="261"/>
            <ac:picMk id="19" creationId="{4A54927A-4881-2171-C4C5-D7D56271CF07}"/>
          </ac:picMkLst>
        </pc:picChg>
        <pc:picChg chg="del">
          <ac:chgData name="Lucy Hawker" userId="1ef25c0a-c1f6-440b-b33b-783bdcbee9d5" providerId="ADAL" clId="{FC95ADA8-2355-4462-B68D-E129389FD670}" dt="2023-11-22T21:46:54.734" v="60" actId="478"/>
          <ac:picMkLst>
            <pc:docMk/>
            <pc:sldMk cId="1654397806" sldId="261"/>
            <ac:picMk id="20" creationId="{D3010679-F740-79C2-469C-3B51F20AF02C}"/>
          </ac:picMkLst>
        </pc:picChg>
      </pc:sldChg>
      <pc:sldChg chg="addSp delSp modSp mod modNotesTx">
        <pc:chgData name="Lucy Hawker" userId="1ef25c0a-c1f6-440b-b33b-783bdcbee9d5" providerId="ADAL" clId="{FC95ADA8-2355-4462-B68D-E129389FD670}" dt="2023-11-22T21:52:36.202" v="109" actId="1076"/>
        <pc:sldMkLst>
          <pc:docMk/>
          <pc:sldMk cId="1055163307" sldId="262"/>
        </pc:sldMkLst>
        <pc:spChg chg="mod">
          <ac:chgData name="Lucy Hawker" userId="1ef25c0a-c1f6-440b-b33b-783bdcbee9d5" providerId="ADAL" clId="{FC95ADA8-2355-4462-B68D-E129389FD670}" dt="2023-11-22T21:52:36.202" v="109" actId="1076"/>
          <ac:spMkLst>
            <pc:docMk/>
            <pc:sldMk cId="1055163307" sldId="262"/>
            <ac:spMk id="37" creationId="{0E45B144-B64F-444A-BD00-58FEDAA6027C}"/>
          </ac:spMkLst>
        </pc:spChg>
        <pc:spChg chg="mod">
          <ac:chgData name="Lucy Hawker" userId="1ef25c0a-c1f6-440b-b33b-783bdcbee9d5" providerId="ADAL" clId="{FC95ADA8-2355-4462-B68D-E129389FD670}" dt="2023-11-22T21:49:42.163" v="80" actId="1076"/>
          <ac:spMkLst>
            <pc:docMk/>
            <pc:sldMk cId="1055163307" sldId="262"/>
            <ac:spMk id="39" creationId="{8D76B0F6-3B6B-4266-A8C6-D7B9F79A7921}"/>
          </ac:spMkLst>
        </pc:spChg>
        <pc:spChg chg="mod ord">
          <ac:chgData name="Lucy Hawker" userId="1ef25c0a-c1f6-440b-b33b-783bdcbee9d5" providerId="ADAL" clId="{FC95ADA8-2355-4462-B68D-E129389FD670}" dt="2023-11-22T21:51:08.905" v="100" actId="166"/>
          <ac:spMkLst>
            <pc:docMk/>
            <pc:sldMk cId="1055163307" sldId="262"/>
            <ac:spMk id="41" creationId="{B3ECF898-5826-4739-BDBB-F3B366287EE0}"/>
          </ac:spMkLst>
        </pc:spChg>
        <pc:spChg chg="mod">
          <ac:chgData name="Lucy Hawker" userId="1ef25c0a-c1f6-440b-b33b-783bdcbee9d5" providerId="ADAL" clId="{FC95ADA8-2355-4462-B68D-E129389FD670}" dt="2023-11-22T21:51:56.412" v="104" actId="1076"/>
          <ac:spMkLst>
            <pc:docMk/>
            <pc:sldMk cId="1055163307" sldId="262"/>
            <ac:spMk id="43" creationId="{17F2C1CC-E7D8-48DD-8D0D-0F4E865C36B5}"/>
          </ac:spMkLst>
        </pc:spChg>
        <pc:spChg chg="mod">
          <ac:chgData name="Lucy Hawker" userId="1ef25c0a-c1f6-440b-b33b-783bdcbee9d5" providerId="ADAL" clId="{FC95ADA8-2355-4462-B68D-E129389FD670}" dt="2023-11-22T21:52:05.849" v="105" actId="1076"/>
          <ac:spMkLst>
            <pc:docMk/>
            <pc:sldMk cId="1055163307" sldId="262"/>
            <ac:spMk id="44" creationId="{BAC5D8CF-45D4-413F-B627-93CB5954BDDD}"/>
          </ac:spMkLst>
        </pc:spChg>
        <pc:spChg chg="mod">
          <ac:chgData name="Lucy Hawker" userId="1ef25c0a-c1f6-440b-b33b-783bdcbee9d5" providerId="ADAL" clId="{FC95ADA8-2355-4462-B68D-E129389FD670}" dt="2023-11-22T21:52:14.699" v="106" actId="1076"/>
          <ac:spMkLst>
            <pc:docMk/>
            <pc:sldMk cId="1055163307" sldId="262"/>
            <ac:spMk id="45" creationId="{7827236A-6E4A-4E5F-B1D7-9D65C66138A9}"/>
          </ac:spMkLst>
        </pc:spChg>
        <pc:spChg chg="mod">
          <ac:chgData name="Lucy Hawker" userId="1ef25c0a-c1f6-440b-b33b-783bdcbee9d5" providerId="ADAL" clId="{FC95ADA8-2355-4462-B68D-E129389FD670}" dt="2023-11-22T21:52:20.910" v="107" actId="1076"/>
          <ac:spMkLst>
            <pc:docMk/>
            <pc:sldMk cId="1055163307" sldId="262"/>
            <ac:spMk id="46" creationId="{814A7DED-9F65-41FB-9E69-71C1DF065A65}"/>
          </ac:spMkLst>
        </pc:spChg>
        <pc:spChg chg="mod">
          <ac:chgData name="Lucy Hawker" userId="1ef25c0a-c1f6-440b-b33b-783bdcbee9d5" providerId="ADAL" clId="{FC95ADA8-2355-4462-B68D-E129389FD670}" dt="2023-11-22T21:52:24.643" v="108" actId="1076"/>
          <ac:spMkLst>
            <pc:docMk/>
            <pc:sldMk cId="1055163307" sldId="262"/>
            <ac:spMk id="47" creationId="{3166AF75-9361-4FF7-9248-11CB5245303E}"/>
          </ac:spMkLst>
        </pc:spChg>
        <pc:picChg chg="add mod ord">
          <ac:chgData name="Lucy Hawker" userId="1ef25c0a-c1f6-440b-b33b-783bdcbee9d5" providerId="ADAL" clId="{FC95ADA8-2355-4462-B68D-E129389FD670}" dt="2023-11-22T21:49:38.409" v="79" actId="167"/>
          <ac:picMkLst>
            <pc:docMk/>
            <pc:sldMk cId="1055163307" sldId="262"/>
            <ac:picMk id="5" creationId="{DA5DB032-40A3-A3ED-BA5E-440A1E1ED691}"/>
          </ac:picMkLst>
        </pc:picChg>
        <pc:picChg chg="add mod ord">
          <ac:chgData name="Lucy Hawker" userId="1ef25c0a-c1f6-440b-b33b-783bdcbee9d5" providerId="ADAL" clId="{FC95ADA8-2355-4462-B68D-E129389FD670}" dt="2023-11-22T21:50:04.722" v="85" actId="167"/>
          <ac:picMkLst>
            <pc:docMk/>
            <pc:sldMk cId="1055163307" sldId="262"/>
            <ac:picMk id="15" creationId="{3485F954-AB23-26FF-BDAD-F53FF76922DD}"/>
          </ac:picMkLst>
        </pc:picChg>
        <pc:picChg chg="del">
          <ac:chgData name="Lucy Hawker" userId="1ef25c0a-c1f6-440b-b33b-783bdcbee9d5" providerId="ADAL" clId="{FC95ADA8-2355-4462-B68D-E129389FD670}" dt="2023-11-22T21:49:28.987" v="75" actId="478"/>
          <ac:picMkLst>
            <pc:docMk/>
            <pc:sldMk cId="1055163307" sldId="262"/>
            <ac:picMk id="17" creationId="{C4FEB5AC-DF6E-4E38-8675-20690B77D1E8}"/>
          </ac:picMkLst>
        </pc:picChg>
        <pc:picChg chg="add mod">
          <ac:chgData name="Lucy Hawker" userId="1ef25c0a-c1f6-440b-b33b-783bdcbee9d5" providerId="ADAL" clId="{FC95ADA8-2355-4462-B68D-E129389FD670}" dt="2023-11-22T21:50:29.426" v="91" actId="14100"/>
          <ac:picMkLst>
            <pc:docMk/>
            <pc:sldMk cId="1055163307" sldId="262"/>
            <ac:picMk id="19" creationId="{9E4D5BAC-B8F2-AEE5-2CD9-9854D4A09068}"/>
          </ac:picMkLst>
        </pc:picChg>
        <pc:picChg chg="mod">
          <ac:chgData name="Lucy Hawker" userId="1ef25c0a-c1f6-440b-b33b-783bdcbee9d5" providerId="ADAL" clId="{FC95ADA8-2355-4462-B68D-E129389FD670}" dt="2023-11-22T21:51:43.984" v="102" actId="14826"/>
          <ac:picMkLst>
            <pc:docMk/>
            <pc:sldMk cId="1055163307" sldId="262"/>
            <ac:picMk id="20" creationId="{A6A9DA2C-8077-4861-9377-60ADE083F734}"/>
          </ac:picMkLst>
        </pc:picChg>
        <pc:picChg chg="del">
          <ac:chgData name="Lucy Hawker" userId="1ef25c0a-c1f6-440b-b33b-783bdcbee9d5" providerId="ADAL" clId="{FC95ADA8-2355-4462-B68D-E129389FD670}" dt="2023-11-22T21:50:56.112" v="94" actId="478"/>
          <ac:picMkLst>
            <pc:docMk/>
            <pc:sldMk cId="1055163307" sldId="262"/>
            <ac:picMk id="21" creationId="{69ACF068-CAD5-4CE8-9CDF-16A57ED8C973}"/>
          </ac:picMkLst>
        </pc:picChg>
        <pc:picChg chg="del">
          <ac:chgData name="Lucy Hawker" userId="1ef25c0a-c1f6-440b-b33b-783bdcbee9d5" providerId="ADAL" clId="{FC95ADA8-2355-4462-B68D-E129389FD670}" dt="2023-11-22T21:49:56.207" v="81" actId="478"/>
          <ac:picMkLst>
            <pc:docMk/>
            <pc:sldMk cId="1055163307" sldId="262"/>
            <ac:picMk id="22" creationId="{C366092C-675F-4B49-AF1A-D140F90311C6}"/>
          </ac:picMkLst>
        </pc:picChg>
        <pc:picChg chg="add mod">
          <ac:chgData name="Lucy Hawker" userId="1ef25c0a-c1f6-440b-b33b-783bdcbee9d5" providerId="ADAL" clId="{FC95ADA8-2355-4462-B68D-E129389FD670}" dt="2023-11-22T21:51:03.249" v="98" actId="1076"/>
          <ac:picMkLst>
            <pc:docMk/>
            <pc:sldMk cId="1055163307" sldId="262"/>
            <ac:picMk id="25" creationId="{6B5454F6-D2CE-4595-E239-CB0444A8D1A1}"/>
          </ac:picMkLst>
        </pc:picChg>
        <pc:picChg chg="del">
          <ac:chgData name="Lucy Hawker" userId="1ef25c0a-c1f6-440b-b33b-783bdcbee9d5" providerId="ADAL" clId="{FC95ADA8-2355-4462-B68D-E129389FD670}" dt="2023-11-22T21:50:23.218" v="89" actId="478"/>
          <ac:picMkLst>
            <pc:docMk/>
            <pc:sldMk cId="1055163307" sldId="262"/>
            <ac:picMk id="31" creationId="{4D1780DF-803A-419C-B6B0-B0EF6A0FC923}"/>
          </ac:picMkLst>
        </pc:picChg>
        <pc:cxnChg chg="ord">
          <ac:chgData name="Lucy Hawker" userId="1ef25c0a-c1f6-440b-b33b-783bdcbee9d5" providerId="ADAL" clId="{FC95ADA8-2355-4462-B68D-E129389FD670}" dt="2023-11-22T21:50:11.460" v="87" actId="167"/>
          <ac:cxnSpMkLst>
            <pc:docMk/>
            <pc:sldMk cId="1055163307" sldId="262"/>
            <ac:cxnSpMk id="13" creationId="{96A214F0-D637-4D40-A7B7-2DD6C524682D}"/>
          </ac:cxnSpMkLst>
        </pc:cxnChg>
        <pc:cxnChg chg="ord">
          <ac:chgData name="Lucy Hawker" userId="1ef25c0a-c1f6-440b-b33b-783bdcbee9d5" providerId="ADAL" clId="{FC95ADA8-2355-4462-B68D-E129389FD670}" dt="2023-11-22T21:50:08.454" v="86" actId="167"/>
          <ac:cxnSpMkLst>
            <pc:docMk/>
            <pc:sldMk cId="1055163307" sldId="262"/>
            <ac:cxnSpMk id="23" creationId="{D0C3DADC-70B5-40C6-A12F-16D144A616A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E204B5A-DF1A-422B-8E34-C818CF8FD4D7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2A9E722-A5C7-4E09-A010-6385BADDE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7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Wright brothers’ plane (Public Domain): </a:t>
            </a:r>
            <a:r>
              <a:rPr lang="en-US" b="0" dirty="0"/>
              <a:t>https://fr.wikipedia.org/wiki/Wright_Flyer_II#/media/Fichier:1904WrightFlyer.jpg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Train Number One, July 1925 (sepia photo)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</a:t>
            </a:r>
            <a:r>
              <a:rPr lang="en-US" sz="1200" b="0" i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The Stapleton Collection / Bridgeman Images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en-GB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Apollo 11 Crew (Public Domain): </a:t>
            </a:r>
            <a:r>
              <a:rPr lang="en-GB" dirty="0"/>
              <a:t>https://en.wikipedia.org/wiki/Neil_Armstrong#/media/File:Apollo_11_Prime_Crew_-_GPN-2000-001164_-_Ap11-s69-31740.jpg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Tudor transport: </a:t>
            </a:r>
            <a:r>
              <a:rPr lang="en-GB" b="0" dirty="0"/>
              <a:t>United Learning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9E722-A5C7-4E09-A010-6385BADDE22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43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Apollo 11 Crew (Public Domain): </a:t>
            </a:r>
            <a:r>
              <a:rPr lang="en-GB" dirty="0"/>
              <a:t>https://en.wikipedia.org/wiki/Neil_Armstrong#/media/File:Apollo_11_Prime_Crew_-_GPN-2000-001164_-_Ap11-s69-31740.jpg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Bessie Coleman (Public Domain): </a:t>
            </a:r>
            <a:r>
              <a:rPr lang="en-GB" dirty="0"/>
              <a:t>https://en.wikipedia.org/wiki/File:Bessie_Coleman,_First_African_American_Pilot_-_GPN-2004-00027.jpg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Robert Stephenson (Public Domain): </a:t>
            </a:r>
            <a:r>
              <a:rPr lang="en-GB" b="0" dirty="0"/>
              <a:t>https://en.wikipedia.org/wiki/Robert_Stephenson#/media/File:Robert_Stephenson_by_Maull_&amp;_Polybank,_1856_(crop).jpg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9E722-A5C7-4E09-A010-6385BADDE22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55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Wright brothers’ plane (Public Domain): </a:t>
            </a:r>
            <a:r>
              <a:rPr lang="en-US" b="0" dirty="0"/>
              <a:t>https://fr.wikipedia.org/wiki/Wright_Flyer_II#/media/Fichier:1904WrightFlyer.jpg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Train Number One, July 1925 (sepia photo)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</a:t>
            </a:r>
            <a:r>
              <a:rPr lang="en-US" sz="1200" b="0" i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The Stapleton Collection / Bridgeman Images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en-GB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Apollo 11 Crew (Public Domain): </a:t>
            </a:r>
            <a:r>
              <a:rPr lang="en-GB" dirty="0"/>
              <a:t>https://en.wikipedia.org/wiki/Neil_Armstrong#/media/File:Apollo_11_Prime_Crew_-_GPN-2000-001164_-_Ap11-s69-31740.jpg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Tudor transport: </a:t>
            </a:r>
            <a:r>
              <a:rPr lang="en-GB" b="0" dirty="0"/>
              <a:t>United Learning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Bessie Coleman (Public Domain): </a:t>
            </a:r>
            <a:r>
              <a:rPr lang="en-GB" dirty="0"/>
              <a:t>https://en.wikipedia.org/wiki/File:Bessie_Coleman,_First_African_American_Pilot_-_GPN-2004-00027.jpg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Assembly line (CC0): </a:t>
            </a:r>
            <a:r>
              <a:rPr lang="en-GB" dirty="0"/>
              <a:t>https://picryl.com/media/assembly-line-at-the-ford-motor-companys-highland-park-plant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Benz Tri-Car (Public Domain): </a:t>
            </a:r>
            <a:r>
              <a:rPr lang="en-GB" dirty="0"/>
              <a:t>https://en.wikipedia.org/wiki/Carl_Benz#/media/File:1885Benz.jpg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9E722-A5C7-4E09-A010-6385BADDE22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46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DCD5CFC4-DDB0-4A8F-8826-459EC8D33B25}"/>
              </a:ext>
            </a:extLst>
          </p:cNvPr>
          <p:cNvSpPr/>
          <p:nvPr userDrawn="1"/>
        </p:nvSpPr>
        <p:spPr>
          <a:xfrm>
            <a:off x="51752" y="251608"/>
            <a:ext cx="6203769" cy="656590"/>
          </a:xfrm>
          <a:custGeom>
            <a:avLst/>
            <a:gdLst>
              <a:gd name="connsiteX0" fmla="*/ 0 w 6901416"/>
              <a:gd name="connsiteY0" fmla="*/ 0 h 866547"/>
              <a:gd name="connsiteX1" fmla="*/ 690141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5569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3664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754730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1416" h="866547">
                <a:moveTo>
                  <a:pt x="0" y="0"/>
                </a:moveTo>
                <a:lnTo>
                  <a:pt x="6754730" y="0"/>
                </a:lnTo>
                <a:lnTo>
                  <a:pt x="6901416" y="866547"/>
                </a:lnTo>
                <a:lnTo>
                  <a:pt x="0" y="8665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49809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DCD5CFC4-DDB0-4A8F-8826-459EC8D33B25}"/>
              </a:ext>
            </a:extLst>
          </p:cNvPr>
          <p:cNvSpPr/>
          <p:nvPr userDrawn="1"/>
        </p:nvSpPr>
        <p:spPr>
          <a:xfrm>
            <a:off x="51752" y="251608"/>
            <a:ext cx="5735161" cy="654480"/>
          </a:xfrm>
          <a:custGeom>
            <a:avLst/>
            <a:gdLst>
              <a:gd name="connsiteX0" fmla="*/ 0 w 6901416"/>
              <a:gd name="connsiteY0" fmla="*/ 0 h 866547"/>
              <a:gd name="connsiteX1" fmla="*/ 690141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5569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3664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754730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1416" h="866547">
                <a:moveTo>
                  <a:pt x="0" y="0"/>
                </a:moveTo>
                <a:lnTo>
                  <a:pt x="6754730" y="0"/>
                </a:lnTo>
                <a:lnTo>
                  <a:pt x="6901416" y="866547"/>
                </a:lnTo>
                <a:lnTo>
                  <a:pt x="0" y="8665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AF83A-78B8-4001-B289-042650F96E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346" y="269362"/>
            <a:ext cx="5603323" cy="91122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b="1" spc="100" baseline="0">
                <a:latin typeface="United Curriculum" pitchFamily="2" charset="0"/>
              </a:defRPr>
            </a:lvl1pPr>
          </a:lstStyle>
          <a:p>
            <a:pPr lvl="0"/>
            <a:r>
              <a:rPr lang="en-US" dirty="0"/>
              <a:t>[Title of unit here]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C1E0A99-80F9-49A7-B52E-ACE5D31537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1346" y="1948722"/>
            <a:ext cx="5603323" cy="38610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  <a:defRPr sz="1400" b="0" spc="0" baseline="0">
                <a:latin typeface="United Curriculum" pitchFamily="2" charset="0"/>
              </a:defRPr>
            </a:lvl1pPr>
          </a:lstStyle>
          <a:p>
            <a:pPr lvl="0"/>
            <a:r>
              <a:rPr lang="en-US" dirty="0"/>
              <a:t>Text box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66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F92058-8AAF-4ECA-9A9A-D3F6257BE0A9}"/>
              </a:ext>
            </a:extLst>
          </p:cNvPr>
          <p:cNvSpPr/>
          <p:nvPr userDrawn="1"/>
        </p:nvSpPr>
        <p:spPr>
          <a:xfrm>
            <a:off x="49939" y="50141"/>
            <a:ext cx="9806122" cy="65282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984C4A-A5D2-4617-843C-1F63552727CE}"/>
              </a:ext>
            </a:extLst>
          </p:cNvPr>
          <p:cNvGrpSpPr/>
          <p:nvPr userDrawn="1"/>
        </p:nvGrpSpPr>
        <p:grpSpPr>
          <a:xfrm>
            <a:off x="-746166" y="6217602"/>
            <a:ext cx="1555380" cy="1321435"/>
            <a:chOff x="-746166" y="6217602"/>
            <a:chExt cx="1555380" cy="1321435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01182683-9D42-42D0-9602-36D469B9729E}"/>
                </a:ext>
              </a:extLst>
            </p:cNvPr>
            <p:cNvSpPr/>
            <p:nvPr userDrawn="1"/>
          </p:nvSpPr>
          <p:spPr>
            <a:xfrm>
              <a:off x="-746166" y="6217602"/>
              <a:ext cx="1555380" cy="1321435"/>
            </a:xfrm>
            <a:prstGeom prst="arc">
              <a:avLst>
                <a:gd name="adj1" fmla="val 16252508"/>
                <a:gd name="adj2" fmla="val 2022650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endParaRPr lang="en-GB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E93BA2-1701-400C-9A06-E03063623C2F}"/>
                </a:ext>
              </a:extLst>
            </p:cNvPr>
            <p:cNvSpPr/>
            <p:nvPr userDrawn="1"/>
          </p:nvSpPr>
          <p:spPr>
            <a:xfrm>
              <a:off x="6125" y="6227445"/>
              <a:ext cx="45719" cy="87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E9F49053-895A-469C-83C4-4142EFBB233B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" y="6388663"/>
            <a:ext cx="560705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2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>
            <a:extLst>
              <a:ext uri="{FF2B5EF4-FFF2-40B4-BE49-F238E27FC236}">
                <a16:creationId xmlns:a16="http://schemas.microsoft.com/office/drawing/2014/main" id="{FBED5F2C-32EF-4D85-B8A9-3AD9286B86E2}"/>
              </a:ext>
            </a:extLst>
          </p:cNvPr>
          <p:cNvSpPr txBox="1">
            <a:spLocks/>
          </p:cNvSpPr>
          <p:nvPr/>
        </p:nvSpPr>
        <p:spPr>
          <a:xfrm>
            <a:off x="4626927" y="6578480"/>
            <a:ext cx="5279073" cy="2813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History | Year </a:t>
            </a:r>
            <a:r>
              <a:rPr lang="en-US" sz="1000" b="1" dirty="0">
                <a:solidFill>
                  <a:srgbClr val="000000"/>
                </a:solidFill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000" b="1" dirty="0">
                <a:solidFill>
                  <a:srgbClr val="000000"/>
                </a:solidFill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Spring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| </a:t>
            </a:r>
            <a:r>
              <a:rPr lang="en-US" sz="1000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Organiser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9D599DF5-5ED4-B085-1EA1-97297F27B6F7}"/>
              </a:ext>
            </a:extLst>
          </p:cNvPr>
          <p:cNvSpPr txBox="1">
            <a:spLocks/>
          </p:cNvSpPr>
          <p:nvPr/>
        </p:nvSpPr>
        <p:spPr>
          <a:xfrm>
            <a:off x="88357" y="251608"/>
            <a:ext cx="5496897" cy="6565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GB" sz="3000" b="1" dirty="0">
                <a:latin typeface="United Curriculum" pitchFamily="2" charset="0"/>
              </a:rPr>
              <a:t>History of transport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ACA030-BC52-96EB-B5D0-E0B281A32591}"/>
              </a:ext>
            </a:extLst>
          </p:cNvPr>
          <p:cNvSpPr/>
          <p:nvPr/>
        </p:nvSpPr>
        <p:spPr>
          <a:xfrm>
            <a:off x="50424" y="1114341"/>
            <a:ext cx="4410365" cy="412286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Vocabulary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41F15DE-DAAF-7817-8F29-05D6C22F43D0}"/>
              </a:ext>
            </a:extLst>
          </p:cNvPr>
          <p:cNvSpPr txBox="1">
            <a:spLocks/>
          </p:cNvSpPr>
          <p:nvPr/>
        </p:nvSpPr>
        <p:spPr>
          <a:xfrm>
            <a:off x="50424" y="1561465"/>
            <a:ext cx="9855576" cy="1058168"/>
          </a:xfrm>
          <a:prstGeom prst="rect">
            <a:avLst/>
          </a:prstGeom>
        </p:spPr>
        <p:txBody>
          <a:bodyPr lIns="108000" tIns="36000" rIns="108000" bIns="36000" anchor="t"/>
          <a:lstStyle>
            <a:lvl1pPr marL="0" indent="0" algn="l" defTabSz="13207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990528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880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3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584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3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28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64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2992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en-US" sz="1600" b="1" dirty="0" err="1">
                <a:latin typeface="United Curriculum" pitchFamily="2" charset="0"/>
              </a:rPr>
              <a:t>aeroplane</a:t>
            </a:r>
            <a:r>
              <a:rPr lang="en-US" sz="1600" b="1" dirty="0">
                <a:latin typeface="United Curriculum" pitchFamily="2" charset="0"/>
              </a:rPr>
              <a:t>: </a:t>
            </a:r>
            <a:r>
              <a:rPr lang="en-US" sz="1600" dirty="0">
                <a:latin typeface="United Curriculum" pitchFamily="2" charset="0"/>
              </a:rPr>
              <a:t>a machine with wings that can fly.</a:t>
            </a:r>
          </a:p>
          <a:p>
            <a:pPr>
              <a:lnSpc>
                <a:spcPts val="3600"/>
              </a:lnSpc>
            </a:pPr>
            <a:r>
              <a:rPr lang="en-US" sz="1600" b="1" dirty="0">
                <a:latin typeface="United Curriculum" pitchFamily="2" charset="0"/>
              </a:rPr>
              <a:t>astronaut: </a:t>
            </a:r>
            <a:r>
              <a:rPr lang="en-US" sz="1600" dirty="0">
                <a:latin typeface="United Curriculum" pitchFamily="2" charset="0"/>
              </a:rPr>
              <a:t>someone who is trained to travel in space.</a:t>
            </a:r>
          </a:p>
          <a:p>
            <a:pPr>
              <a:lnSpc>
                <a:spcPts val="3600"/>
              </a:lnSpc>
            </a:pPr>
            <a:r>
              <a:rPr lang="en-US" sz="1600" b="1" dirty="0">
                <a:latin typeface="United Curriculum" pitchFamily="2" charset="0"/>
              </a:rPr>
              <a:t>living memory: </a:t>
            </a:r>
            <a:r>
              <a:rPr lang="en-US" sz="1600" dirty="0">
                <a:latin typeface="United Curriculum" pitchFamily="2" charset="0"/>
              </a:rPr>
              <a:t>the times that can be remembered by people who are alive today.</a:t>
            </a:r>
          </a:p>
          <a:p>
            <a:pPr>
              <a:lnSpc>
                <a:spcPts val="3600"/>
              </a:lnSpc>
            </a:pPr>
            <a:r>
              <a:rPr lang="en-US" sz="1600" b="1" dirty="0">
                <a:latin typeface="United Curriculum" pitchFamily="2" charset="0"/>
              </a:rPr>
              <a:t>locomotive: </a:t>
            </a:r>
            <a:r>
              <a:rPr lang="en-US" sz="1600" dirty="0">
                <a:latin typeface="United Curriculum" pitchFamily="2" charset="0"/>
              </a:rPr>
              <a:t>the part of a train that contains the engine, that pulls the rest of the train along.</a:t>
            </a:r>
          </a:p>
          <a:p>
            <a:pPr>
              <a:lnSpc>
                <a:spcPts val="3600"/>
              </a:lnSpc>
            </a:pPr>
            <a:r>
              <a:rPr lang="en-US" sz="1600" b="1" dirty="0">
                <a:latin typeface="United Curriculum" pitchFamily="2" charset="0"/>
              </a:rPr>
              <a:t>pilot: </a:t>
            </a:r>
            <a:r>
              <a:rPr lang="en-US" sz="1600" dirty="0">
                <a:latin typeface="United Curriculum" pitchFamily="2" charset="0"/>
              </a:rPr>
              <a:t>someone who controls a plane or rocket.</a:t>
            </a:r>
          </a:p>
          <a:p>
            <a:pPr>
              <a:lnSpc>
                <a:spcPts val="3600"/>
              </a:lnSpc>
            </a:pPr>
            <a:r>
              <a:rPr lang="en-US" sz="1600" b="1" dirty="0">
                <a:latin typeface="United Curriculum" pitchFamily="2" charset="0"/>
              </a:rPr>
              <a:t>recent: </a:t>
            </a:r>
            <a:r>
              <a:rPr lang="en-US" sz="1600" dirty="0">
                <a:latin typeface="United Curriculum" pitchFamily="2" charset="0"/>
              </a:rPr>
              <a:t>describing something that happened not very long ago.</a:t>
            </a:r>
          </a:p>
          <a:p>
            <a:pPr>
              <a:lnSpc>
                <a:spcPts val="3600"/>
              </a:lnSpc>
            </a:pPr>
            <a:r>
              <a:rPr lang="en-US" sz="1600" b="1" dirty="0">
                <a:latin typeface="United Curriculum" pitchFamily="2" charset="0"/>
              </a:rPr>
              <a:t>source: </a:t>
            </a:r>
            <a:r>
              <a:rPr lang="en-US" sz="1600" dirty="0">
                <a:latin typeface="United Curriculum" pitchFamily="2" charset="0"/>
              </a:rPr>
              <a:t>something that tells us about the past; where we get our information about the past from.</a:t>
            </a:r>
          </a:p>
          <a:p>
            <a:pPr>
              <a:lnSpc>
                <a:spcPts val="3600"/>
              </a:lnSpc>
            </a:pPr>
            <a:r>
              <a:rPr lang="en-US" sz="1600" b="1" dirty="0">
                <a:latin typeface="United Curriculum" pitchFamily="2" charset="0"/>
              </a:rPr>
              <a:t>transport: </a:t>
            </a:r>
            <a:r>
              <a:rPr lang="en-US" sz="1600" dirty="0">
                <a:latin typeface="United Curriculum" pitchFamily="2" charset="0"/>
              </a:rPr>
              <a:t>a way of moving people or things from one place to another.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EC1C56-6F7C-D40E-7D16-1094572EAD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823" b="3320"/>
          <a:stretch/>
        </p:blipFill>
        <p:spPr>
          <a:xfrm>
            <a:off x="6429630" y="1236422"/>
            <a:ext cx="1473559" cy="12024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E988E9-45E2-7B5F-2C72-9D21D1E7C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0234" y="1040521"/>
            <a:ext cx="1233328" cy="9442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C147D65-78F8-0E1B-218C-8BCFB8280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0515" y="4958486"/>
            <a:ext cx="2110718" cy="149554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309195-57B4-AC69-2369-2FA912760B38}"/>
              </a:ext>
            </a:extLst>
          </p:cNvPr>
          <p:cNvSpPr/>
          <p:nvPr/>
        </p:nvSpPr>
        <p:spPr>
          <a:xfrm>
            <a:off x="-3219893" y="538368"/>
            <a:ext cx="3009900" cy="168592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slides 2 &amp; 3 there are more detailed knowledge </a:t>
            </a:r>
            <a:r>
              <a:rPr lang="en-US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organisers</a:t>
            </a:r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Teacher should select or edit as appropriate for their pupils. </a:t>
            </a:r>
            <a:endParaRPr lang="en-GB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84D33E-5B90-C34B-9978-93C290F68B9D}"/>
              </a:ext>
            </a:extLst>
          </p:cNvPr>
          <p:cNvCxnSpPr>
            <a:cxnSpLocks/>
          </p:cNvCxnSpPr>
          <p:nvPr/>
        </p:nvCxnSpPr>
        <p:spPr>
          <a:xfrm>
            <a:off x="4633409" y="1892174"/>
            <a:ext cx="32607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22D8893-C740-57F0-5F1D-51AD2F527F1B}"/>
              </a:ext>
            </a:extLst>
          </p:cNvPr>
          <p:cNvCxnSpPr>
            <a:cxnSpLocks/>
          </p:cNvCxnSpPr>
          <p:nvPr/>
        </p:nvCxnSpPr>
        <p:spPr>
          <a:xfrm>
            <a:off x="5380652" y="2325232"/>
            <a:ext cx="100741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48E806-0317-9584-263E-E1194C20710E}"/>
              </a:ext>
            </a:extLst>
          </p:cNvPr>
          <p:cNvCxnSpPr>
            <a:cxnSpLocks/>
          </p:cNvCxnSpPr>
          <p:nvPr/>
        </p:nvCxnSpPr>
        <p:spPr>
          <a:xfrm flipV="1">
            <a:off x="8396512" y="2623348"/>
            <a:ext cx="0" cy="4464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82C0A569-DC9E-3EA8-4532-BC3819056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82410" y="1557750"/>
            <a:ext cx="1481539" cy="10236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9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9D599DF5-5ED4-B085-1EA1-97297F27B6F7}"/>
              </a:ext>
            </a:extLst>
          </p:cNvPr>
          <p:cNvSpPr txBox="1">
            <a:spLocks/>
          </p:cNvSpPr>
          <p:nvPr/>
        </p:nvSpPr>
        <p:spPr>
          <a:xfrm>
            <a:off x="88357" y="251608"/>
            <a:ext cx="5496897" cy="6565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GB" sz="3000" dirty="0">
                <a:latin typeface="United Curriculum" pitchFamily="2" charset="0"/>
              </a:rPr>
              <a:t>History of transport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ACA030-BC52-96EB-B5D0-E0B281A32591}"/>
              </a:ext>
            </a:extLst>
          </p:cNvPr>
          <p:cNvSpPr/>
          <p:nvPr/>
        </p:nvSpPr>
        <p:spPr>
          <a:xfrm>
            <a:off x="50424" y="1149179"/>
            <a:ext cx="4410365" cy="412286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Vocabulary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41F15DE-DAAF-7817-8F29-05D6C22F43D0}"/>
              </a:ext>
            </a:extLst>
          </p:cNvPr>
          <p:cNvSpPr txBox="1">
            <a:spLocks/>
          </p:cNvSpPr>
          <p:nvPr/>
        </p:nvSpPr>
        <p:spPr>
          <a:xfrm>
            <a:off x="50424" y="1561465"/>
            <a:ext cx="8727816" cy="1058168"/>
          </a:xfrm>
          <a:prstGeom prst="rect">
            <a:avLst/>
          </a:prstGeom>
        </p:spPr>
        <p:txBody>
          <a:bodyPr lIns="108000" tIns="36000" rIns="108000" bIns="36000" anchor="t"/>
          <a:lstStyle>
            <a:lvl1pPr marL="0" indent="0" algn="l" defTabSz="13207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990528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880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3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584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3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28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64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2992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sz="1600" b="1" dirty="0">
                <a:latin typeface="United Curriculum" pitchFamily="2" charset="0"/>
              </a:rPr>
              <a:t>astronaut: </a:t>
            </a:r>
            <a:r>
              <a:rPr lang="en-US" sz="1600" dirty="0">
                <a:latin typeface="United Curriculum" pitchFamily="2" charset="0"/>
              </a:rPr>
              <a:t>someone who is trained to travel in space.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sz="1600" b="1" dirty="0">
                <a:latin typeface="United Curriculum" pitchFamily="2" charset="0"/>
              </a:rPr>
              <a:t>living memory: </a:t>
            </a:r>
            <a:r>
              <a:rPr lang="en-US" sz="1600" dirty="0">
                <a:latin typeface="United Curriculum" pitchFamily="2" charset="0"/>
              </a:rPr>
              <a:t>the times that can be remembered by people who are alive today.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sz="1600" b="1" dirty="0">
                <a:latin typeface="United Curriculum" pitchFamily="2" charset="0"/>
              </a:rPr>
              <a:t>recent: </a:t>
            </a:r>
            <a:r>
              <a:rPr lang="en-US" sz="1600" dirty="0">
                <a:latin typeface="United Curriculum" pitchFamily="2" charset="0"/>
              </a:rPr>
              <a:t>describing something that happened not very long ago.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sz="1600" b="1" dirty="0">
                <a:latin typeface="United Curriculum" pitchFamily="2" charset="0"/>
              </a:rPr>
              <a:t>source: </a:t>
            </a:r>
            <a:r>
              <a:rPr lang="en-US" sz="1600" dirty="0">
                <a:latin typeface="United Curriculum" pitchFamily="2" charset="0"/>
              </a:rPr>
              <a:t>something that tells us about the past; where we get our information about the past from.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sz="1600" b="1" dirty="0">
                <a:latin typeface="United Curriculum" pitchFamily="2" charset="0"/>
              </a:rPr>
              <a:t>transport: </a:t>
            </a:r>
            <a:r>
              <a:rPr lang="en-US" sz="1600" dirty="0">
                <a:latin typeface="United Curriculum" pitchFamily="2" charset="0"/>
              </a:rPr>
              <a:t>a way of moving people or things from one place to another.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7C386940-7496-EF1A-4E0F-4FE72C651543}"/>
              </a:ext>
            </a:extLst>
          </p:cNvPr>
          <p:cNvSpPr/>
          <p:nvPr/>
        </p:nvSpPr>
        <p:spPr>
          <a:xfrm flipH="1">
            <a:off x="5511475" y="3544347"/>
            <a:ext cx="4410365" cy="412286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</a:t>
            </a:r>
            <a:r>
              <a:rPr lang="en-US" sz="1800" b="1" dirty="0"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individuals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DC1715D-B63C-12D2-7E16-5F73062FFF3A}"/>
              </a:ext>
            </a:extLst>
          </p:cNvPr>
          <p:cNvSpPr txBox="1">
            <a:spLocks/>
          </p:cNvSpPr>
          <p:nvPr/>
        </p:nvSpPr>
        <p:spPr>
          <a:xfrm>
            <a:off x="897252" y="3975718"/>
            <a:ext cx="9008748" cy="1058168"/>
          </a:xfrm>
          <a:prstGeom prst="rect">
            <a:avLst/>
          </a:prstGeom>
        </p:spPr>
        <p:txBody>
          <a:bodyPr lIns="108000" tIns="36000" rIns="108000" bIns="36000" anchor="t"/>
          <a:lstStyle>
            <a:lvl1pPr marL="0" indent="0" algn="l" defTabSz="13207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990528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880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3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584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3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28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64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2992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ts val="2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600" b="1" dirty="0">
                <a:latin typeface="United Curriculum" pitchFamily="2" charset="0"/>
              </a:rPr>
              <a:t>Neil Armstrong</a:t>
            </a:r>
            <a:r>
              <a:rPr lang="en-GB" sz="1600" dirty="0">
                <a:latin typeface="United Curriculum" pitchFamily="2" charset="0"/>
              </a:rPr>
              <a:t>, </a:t>
            </a:r>
            <a:r>
              <a:rPr lang="en-GB" sz="1600" b="1" dirty="0">
                <a:latin typeface="United Curriculum" pitchFamily="2" charset="0"/>
              </a:rPr>
              <a:t>Buzz Aldrin </a:t>
            </a:r>
            <a:r>
              <a:rPr lang="en-GB" sz="1600" dirty="0">
                <a:latin typeface="United Curriculum" pitchFamily="2" charset="0"/>
              </a:rPr>
              <a:t>and </a:t>
            </a:r>
            <a:r>
              <a:rPr lang="en-GB" sz="1600" b="1" dirty="0">
                <a:latin typeface="United Curriculum" pitchFamily="2" charset="0"/>
              </a:rPr>
              <a:t>Michael Collins </a:t>
            </a:r>
            <a:r>
              <a:rPr lang="en-GB" sz="1600" dirty="0">
                <a:latin typeface="United Curriculum" pitchFamily="2" charset="0"/>
              </a:rPr>
              <a:t>went on </a:t>
            </a:r>
            <a:r>
              <a:rPr lang="en-GB" sz="1600" b="1" dirty="0">
                <a:latin typeface="United Curriculum" pitchFamily="2" charset="0"/>
              </a:rPr>
              <a:t>Apollo 11 </a:t>
            </a:r>
            <a:r>
              <a:rPr lang="en-GB" sz="1600" dirty="0">
                <a:latin typeface="United Curriculum" pitchFamily="2" charset="0"/>
              </a:rPr>
              <a:t>– the mission to walk on the Moon.</a:t>
            </a:r>
          </a:p>
          <a:p>
            <a:pPr marL="228600" indent="-228600">
              <a:lnSpc>
                <a:spcPts val="2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600" b="1" dirty="0">
                <a:latin typeface="United Curriculum" pitchFamily="2" charset="0"/>
              </a:rPr>
              <a:t>Bessie Coleman </a:t>
            </a:r>
            <a:r>
              <a:rPr lang="en-GB" sz="1600" dirty="0">
                <a:latin typeface="United Curriculum" pitchFamily="2" charset="0"/>
              </a:rPr>
              <a:t>was the first black woman to train to fly an aeroplane.</a:t>
            </a:r>
          </a:p>
          <a:p>
            <a:pPr marL="228600" indent="-228600">
              <a:lnSpc>
                <a:spcPts val="2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600" b="1" dirty="0">
                <a:latin typeface="United Curriculum" pitchFamily="2" charset="0"/>
              </a:rPr>
              <a:t>Henry Ford</a:t>
            </a:r>
            <a:r>
              <a:rPr lang="en-GB" sz="1600" dirty="0">
                <a:latin typeface="United Curriculum" pitchFamily="2" charset="0"/>
              </a:rPr>
              <a:t>’s assembly line made cars more cheaply and easily.</a:t>
            </a:r>
          </a:p>
          <a:p>
            <a:pPr marL="228600" indent="-228600">
              <a:lnSpc>
                <a:spcPts val="2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600" dirty="0">
                <a:latin typeface="United Curriculum" pitchFamily="2" charset="0"/>
              </a:rPr>
              <a:t>The </a:t>
            </a:r>
            <a:r>
              <a:rPr lang="en-GB" sz="1600" b="1" dirty="0">
                <a:latin typeface="United Curriculum" pitchFamily="2" charset="0"/>
              </a:rPr>
              <a:t>Wright brothers </a:t>
            </a:r>
            <a:r>
              <a:rPr lang="en-GB" sz="1600" dirty="0">
                <a:latin typeface="United Curriculum" pitchFamily="2" charset="0"/>
              </a:rPr>
              <a:t>built the first aeroplane to fly.</a:t>
            </a:r>
          </a:p>
          <a:p>
            <a:pPr marL="228600" indent="-228600">
              <a:lnSpc>
                <a:spcPts val="2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600" b="1" dirty="0">
                <a:latin typeface="United Curriculum" pitchFamily="2" charset="0"/>
              </a:rPr>
              <a:t>Karl Benz </a:t>
            </a:r>
            <a:r>
              <a:rPr lang="en-GB" sz="1600" dirty="0">
                <a:latin typeface="United Curriculum" pitchFamily="2" charset="0"/>
              </a:rPr>
              <a:t>built the first car.</a:t>
            </a:r>
          </a:p>
          <a:p>
            <a:pPr marL="228600" indent="-228600">
              <a:lnSpc>
                <a:spcPts val="2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600" b="1" dirty="0">
                <a:latin typeface="United Curriculum" pitchFamily="2" charset="0"/>
              </a:rPr>
              <a:t>Robert and George Stephenson </a:t>
            </a:r>
            <a:r>
              <a:rPr lang="en-GB" sz="1600" dirty="0">
                <a:latin typeface="United Curriculum" pitchFamily="2" charset="0"/>
              </a:rPr>
              <a:t>built a locomotive to pull a train between Stockton and Darlington, and then the ‘Rocket’ between Manchester and Liverpool.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045981-4151-11F0-AC84-015EE54A64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823" b="3320"/>
          <a:stretch/>
        </p:blipFill>
        <p:spPr>
          <a:xfrm>
            <a:off x="162267" y="3938484"/>
            <a:ext cx="734985" cy="5997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AC4B75-1F84-0812-0531-DD6541310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2406" y="4328550"/>
            <a:ext cx="695834" cy="9503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 Box 1">
            <a:extLst>
              <a:ext uri="{FF2B5EF4-FFF2-40B4-BE49-F238E27FC236}">
                <a16:creationId xmlns:a16="http://schemas.microsoft.com/office/drawing/2014/main" id="{D07B9B6C-204F-7EAC-BBC4-98FC39D22CCB}"/>
              </a:ext>
            </a:extLst>
          </p:cNvPr>
          <p:cNvSpPr txBox="1">
            <a:spLocks/>
          </p:cNvSpPr>
          <p:nvPr/>
        </p:nvSpPr>
        <p:spPr>
          <a:xfrm>
            <a:off x="4626927" y="6578480"/>
            <a:ext cx="5279073" cy="2813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History | Year </a:t>
            </a:r>
            <a:r>
              <a:rPr lang="en-US" sz="1000" b="1" dirty="0">
                <a:solidFill>
                  <a:srgbClr val="000000"/>
                </a:solidFill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000" b="1" dirty="0">
                <a:solidFill>
                  <a:srgbClr val="000000"/>
                </a:solidFill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Spring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| </a:t>
            </a:r>
            <a:r>
              <a:rPr lang="en-US" sz="1000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Organiser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6883DA-BF7E-A318-8465-2C0EFB62F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61" y="5262462"/>
            <a:ext cx="762691" cy="8927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439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A214F0-D637-4D40-A7B7-2DD6C524682D}"/>
              </a:ext>
            </a:extLst>
          </p:cNvPr>
          <p:cNvCxnSpPr>
            <a:cxnSpLocks/>
          </p:cNvCxnSpPr>
          <p:nvPr/>
        </p:nvCxnSpPr>
        <p:spPr>
          <a:xfrm>
            <a:off x="5031094" y="1523179"/>
            <a:ext cx="0" cy="4305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0C3DADC-70B5-40C6-A12F-16D144A616AF}"/>
              </a:ext>
            </a:extLst>
          </p:cNvPr>
          <p:cNvCxnSpPr>
            <a:cxnSpLocks/>
          </p:cNvCxnSpPr>
          <p:nvPr/>
        </p:nvCxnSpPr>
        <p:spPr>
          <a:xfrm>
            <a:off x="5581199" y="1523179"/>
            <a:ext cx="0" cy="4305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485F954-AB23-26FF-BDAD-F53FF7692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1865" y="958952"/>
            <a:ext cx="618558" cy="8447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5DB032-40A3-A3ED-BA5E-440A1E1ED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8933" y="1080766"/>
            <a:ext cx="878938" cy="6729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C3DDFE-830A-496A-8534-C26325574A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346" y="269363"/>
            <a:ext cx="5603323" cy="600016"/>
          </a:xfrm>
        </p:spPr>
        <p:txBody>
          <a:bodyPr/>
          <a:lstStyle/>
          <a:p>
            <a:r>
              <a:rPr lang="en-GB" dirty="0"/>
              <a:t>History of transport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1DA3C3D-04F5-45BD-8B36-80EAF89FC1CD}"/>
              </a:ext>
            </a:extLst>
          </p:cNvPr>
          <p:cNvSpPr/>
          <p:nvPr/>
        </p:nvSpPr>
        <p:spPr>
          <a:xfrm>
            <a:off x="50424" y="3350852"/>
            <a:ext cx="3873505" cy="368300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</a:t>
            </a:r>
            <a:r>
              <a:rPr lang="en-US" sz="1600" b="1" dirty="0"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individuals</a:t>
            </a:r>
            <a:endParaRPr lang="en-GB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1A60F6-A87F-4DC6-ACD3-D5AE7A7CF28E}"/>
              </a:ext>
            </a:extLst>
          </p:cNvPr>
          <p:cNvCxnSpPr>
            <a:cxnSpLocks/>
          </p:cNvCxnSpPr>
          <p:nvPr/>
        </p:nvCxnSpPr>
        <p:spPr>
          <a:xfrm>
            <a:off x="1378020" y="1471519"/>
            <a:ext cx="0" cy="4821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B0735E47-7E2D-46FF-92C5-7634F079F3AC}"/>
              </a:ext>
            </a:extLst>
          </p:cNvPr>
          <p:cNvGrpSpPr/>
          <p:nvPr/>
        </p:nvGrpSpPr>
        <p:grpSpPr>
          <a:xfrm>
            <a:off x="372230" y="1843277"/>
            <a:ext cx="9260042" cy="573228"/>
            <a:chOff x="0" y="331075"/>
            <a:chExt cx="9605645" cy="850900"/>
          </a:xfrm>
        </p:grpSpPr>
        <p:sp>
          <p:nvSpPr>
            <p:cNvPr id="8" name="Arrow: Striped Right 7">
              <a:extLst>
                <a:ext uri="{FF2B5EF4-FFF2-40B4-BE49-F238E27FC236}">
                  <a16:creationId xmlns:a16="http://schemas.microsoft.com/office/drawing/2014/main" id="{31D45349-396E-446D-8021-9A62FE266A92}"/>
                </a:ext>
              </a:extLst>
            </p:cNvPr>
            <p:cNvSpPr/>
            <p:nvPr/>
          </p:nvSpPr>
          <p:spPr>
            <a:xfrm>
              <a:off x="0" y="331075"/>
              <a:ext cx="9605645" cy="850900"/>
            </a:xfrm>
            <a:prstGeom prst="stripedRightArrow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9C15E7D-671A-4241-842B-ABDF9165A375}"/>
                </a:ext>
              </a:extLst>
            </p:cNvPr>
            <p:cNvSpPr/>
            <p:nvPr/>
          </p:nvSpPr>
          <p:spPr>
            <a:xfrm>
              <a:off x="5674388" y="425669"/>
              <a:ext cx="3147994" cy="636905"/>
            </a:xfrm>
            <a:prstGeom prst="roundRect">
              <a:avLst/>
            </a:prstGeom>
            <a:solidFill>
              <a:srgbClr val="7030A0">
                <a:alpha val="27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FC085DD-0D1A-4446-B7E9-DA51F5A03859}"/>
                </a:ext>
              </a:extLst>
            </p:cNvPr>
            <p:cNvSpPr/>
            <p:nvPr/>
          </p:nvSpPr>
          <p:spPr>
            <a:xfrm>
              <a:off x="8828690" y="457200"/>
              <a:ext cx="45085" cy="581660"/>
            </a:xfrm>
            <a:prstGeom prst="roundRect">
              <a:avLst/>
            </a:prstGeom>
            <a:solidFill>
              <a:srgbClr val="ED7D31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Subtitle 8">
              <a:extLst>
                <a:ext uri="{FF2B5EF4-FFF2-40B4-BE49-F238E27FC236}">
                  <a16:creationId xmlns:a16="http://schemas.microsoft.com/office/drawing/2014/main" id="{0F37084B-F1AD-4089-9EC7-428BCDEC979A}"/>
                </a:ext>
              </a:extLst>
            </p:cNvPr>
            <p:cNvSpPr txBox="1">
              <a:spLocks/>
            </p:cNvSpPr>
            <p:nvPr/>
          </p:nvSpPr>
          <p:spPr>
            <a:xfrm>
              <a:off x="5902660" y="422823"/>
              <a:ext cx="2780581" cy="42799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nited Curriculum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Living memory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Subtitle 8">
              <a:extLst>
                <a:ext uri="{FF2B5EF4-FFF2-40B4-BE49-F238E27FC236}">
                  <a16:creationId xmlns:a16="http://schemas.microsoft.com/office/drawing/2014/main" id="{A69B7C4E-531F-452D-BD6A-F935F85C01E5}"/>
                </a:ext>
              </a:extLst>
            </p:cNvPr>
            <p:cNvSpPr txBox="1">
              <a:spLocks/>
            </p:cNvSpPr>
            <p:nvPr/>
          </p:nvSpPr>
          <p:spPr>
            <a:xfrm>
              <a:off x="8481848" y="435949"/>
              <a:ext cx="757555" cy="42672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nited Curriculum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Now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51EBA3-03AA-4A11-B8DC-2F88C81BF91E}"/>
              </a:ext>
            </a:extLst>
          </p:cNvPr>
          <p:cNvCxnSpPr>
            <a:cxnSpLocks/>
          </p:cNvCxnSpPr>
          <p:nvPr/>
        </p:nvCxnSpPr>
        <p:spPr>
          <a:xfrm>
            <a:off x="7402786" y="1523179"/>
            <a:ext cx="0" cy="4305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CB830C3-EAEC-4D1B-9EDB-A557BBE43784}"/>
              </a:ext>
            </a:extLst>
          </p:cNvPr>
          <p:cNvCxnSpPr>
            <a:cxnSpLocks/>
          </p:cNvCxnSpPr>
          <p:nvPr/>
        </p:nvCxnSpPr>
        <p:spPr>
          <a:xfrm flipV="1">
            <a:off x="4487879" y="2280346"/>
            <a:ext cx="0" cy="3965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448D00-04C9-426A-BEB9-CAB1EF033D48}"/>
              </a:ext>
            </a:extLst>
          </p:cNvPr>
          <p:cNvCxnSpPr>
            <a:cxnSpLocks/>
          </p:cNvCxnSpPr>
          <p:nvPr/>
        </p:nvCxnSpPr>
        <p:spPr>
          <a:xfrm flipV="1">
            <a:off x="5354157" y="2284580"/>
            <a:ext cx="0" cy="4328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D8F8A55-0D90-4673-B7DE-D0F2E1D4AAB5}"/>
              </a:ext>
            </a:extLst>
          </p:cNvPr>
          <p:cNvCxnSpPr>
            <a:cxnSpLocks/>
          </p:cNvCxnSpPr>
          <p:nvPr/>
        </p:nvCxnSpPr>
        <p:spPr>
          <a:xfrm flipV="1">
            <a:off x="342855" y="2171197"/>
            <a:ext cx="0" cy="3965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A1E8583-66AE-4EC5-9AD1-D38EF3867ADD}"/>
              </a:ext>
            </a:extLst>
          </p:cNvPr>
          <p:cNvSpPr txBox="1"/>
          <p:nvPr/>
        </p:nvSpPr>
        <p:spPr>
          <a:xfrm>
            <a:off x="50424" y="3808491"/>
            <a:ext cx="424636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GB" sz="1200" b="1" dirty="0">
                <a:latin typeface="United Curriculum" pitchFamily="2" charset="0"/>
              </a:rPr>
              <a:t>Neil Armstrong</a:t>
            </a:r>
            <a:r>
              <a:rPr lang="en-GB" sz="1200" dirty="0">
                <a:latin typeface="United Curriculum" pitchFamily="2" charset="0"/>
              </a:rPr>
              <a:t>, </a:t>
            </a:r>
            <a:r>
              <a:rPr lang="en-GB" sz="1200" b="1" dirty="0">
                <a:latin typeface="United Curriculum" pitchFamily="2" charset="0"/>
              </a:rPr>
              <a:t>Buzz Aldrin </a:t>
            </a:r>
            <a:r>
              <a:rPr lang="en-GB" sz="1200" dirty="0">
                <a:latin typeface="United Curriculum" pitchFamily="2" charset="0"/>
              </a:rPr>
              <a:t>and </a:t>
            </a:r>
            <a:r>
              <a:rPr lang="en-GB" sz="1200" b="1" dirty="0">
                <a:latin typeface="United Curriculum" pitchFamily="2" charset="0"/>
              </a:rPr>
              <a:t>Michael Collins </a:t>
            </a:r>
            <a:r>
              <a:rPr lang="en-GB" sz="1200" dirty="0">
                <a:latin typeface="United Curriculum" pitchFamily="2" charset="0"/>
              </a:rPr>
              <a:t>went on </a:t>
            </a:r>
            <a:r>
              <a:rPr lang="en-GB" sz="1200" b="1" dirty="0">
                <a:latin typeface="United Curriculum" pitchFamily="2" charset="0"/>
              </a:rPr>
              <a:t>Apollo 11 </a:t>
            </a:r>
            <a:r>
              <a:rPr lang="en-GB" sz="1200" dirty="0">
                <a:latin typeface="United Curriculum" pitchFamily="2" charset="0"/>
              </a:rPr>
              <a:t>– the mission to walk on the Moon.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GB" sz="1200" b="1" dirty="0">
                <a:latin typeface="United Curriculum" pitchFamily="2" charset="0"/>
              </a:rPr>
              <a:t>Bessie Coleman </a:t>
            </a:r>
            <a:r>
              <a:rPr lang="en-GB" sz="1200" dirty="0">
                <a:latin typeface="United Curriculum" pitchFamily="2" charset="0"/>
              </a:rPr>
              <a:t>was the first black woman to train to fly an aeroplane.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GB" sz="1200" b="1" dirty="0">
                <a:latin typeface="United Curriculum" pitchFamily="2" charset="0"/>
              </a:rPr>
              <a:t>Henry Ford</a:t>
            </a:r>
            <a:r>
              <a:rPr lang="en-GB" sz="1200" dirty="0">
                <a:latin typeface="United Curriculum" pitchFamily="2" charset="0"/>
              </a:rPr>
              <a:t>’s assembly line made cars more cheaply and easily.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GB" sz="1200" dirty="0">
                <a:latin typeface="United Curriculum" pitchFamily="2" charset="0"/>
              </a:rPr>
              <a:t>The </a:t>
            </a:r>
            <a:r>
              <a:rPr lang="en-GB" sz="1200" b="1" dirty="0">
                <a:latin typeface="United Curriculum" pitchFamily="2" charset="0"/>
              </a:rPr>
              <a:t>Wright brothers </a:t>
            </a:r>
            <a:r>
              <a:rPr lang="en-GB" sz="1200" dirty="0">
                <a:latin typeface="United Curriculum" pitchFamily="2" charset="0"/>
              </a:rPr>
              <a:t>built the first aeroplane to fly.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GB" sz="1200" b="1" dirty="0">
                <a:latin typeface="United Curriculum" pitchFamily="2" charset="0"/>
              </a:rPr>
              <a:t>Karl Benz </a:t>
            </a:r>
            <a:r>
              <a:rPr lang="en-GB" sz="1200" dirty="0">
                <a:latin typeface="United Curriculum" pitchFamily="2" charset="0"/>
              </a:rPr>
              <a:t>built the first car.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GB" sz="1200" b="1" dirty="0">
                <a:latin typeface="United Curriculum" pitchFamily="2" charset="0"/>
              </a:rPr>
              <a:t>Robert and George Stephenson </a:t>
            </a:r>
            <a:r>
              <a:rPr lang="en-GB" sz="1200" dirty="0">
                <a:latin typeface="United Curriculum" pitchFamily="2" charset="0"/>
              </a:rPr>
              <a:t>built a locomotive to pull a train between Stockton and Darlington, and then the ‘Rocket’ between Manchester and Liverpool.</a:t>
            </a:r>
          </a:p>
          <a:p>
            <a:pPr marL="108000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>
              <a:latin typeface="United Curriculum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B214B0-6C45-4436-8DEB-350B6F5F2C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7823" b="3320"/>
          <a:stretch/>
        </p:blipFill>
        <p:spPr>
          <a:xfrm>
            <a:off x="7035293" y="1195858"/>
            <a:ext cx="734985" cy="5997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A6A9DA2C-8077-4861-9377-60ADE083F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" b="75"/>
          <a:stretch/>
        </p:blipFill>
        <p:spPr bwMode="auto">
          <a:xfrm>
            <a:off x="3927984" y="2444077"/>
            <a:ext cx="937873" cy="61724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Assembly line at the Ford Motor Company&amp;#39;s Highland Park plant] - PICRYL  Public Domain Search">
            <a:extLst>
              <a:ext uri="{FF2B5EF4-FFF2-40B4-BE49-F238E27FC236}">
                <a16:creationId xmlns:a16="http://schemas.microsoft.com/office/drawing/2014/main" id="{464F3F11-576D-4CE2-9901-51D826955FF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04" y="2443423"/>
            <a:ext cx="767790" cy="6178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34" name="Rectangle 11">
            <a:extLst>
              <a:ext uri="{FF2B5EF4-FFF2-40B4-BE49-F238E27FC236}">
                <a16:creationId xmlns:a16="http://schemas.microsoft.com/office/drawing/2014/main" id="{AB134325-EFF9-41D2-A9C3-CDB6DC10DD1F}"/>
              </a:ext>
            </a:extLst>
          </p:cNvPr>
          <p:cNvSpPr/>
          <p:nvPr/>
        </p:nvSpPr>
        <p:spPr>
          <a:xfrm flipH="1">
            <a:off x="4403324" y="3350852"/>
            <a:ext cx="5452254" cy="368300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Vocabulary</a:t>
            </a:r>
            <a:endParaRPr lang="en-GB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71CD0A-AD21-47E2-9FA1-C34526FA86A0}"/>
              </a:ext>
            </a:extLst>
          </p:cNvPr>
          <p:cNvSpPr txBox="1"/>
          <p:nvPr/>
        </p:nvSpPr>
        <p:spPr>
          <a:xfrm>
            <a:off x="4487879" y="3818649"/>
            <a:ext cx="5367697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latin typeface="United Curriculum" pitchFamily="2" charset="0"/>
              </a:rPr>
              <a:t>aeroplane: </a:t>
            </a:r>
            <a:r>
              <a:rPr lang="en-US" sz="1200" dirty="0">
                <a:latin typeface="United Curriculum" pitchFamily="2" charset="0"/>
              </a:rPr>
              <a:t>a machine with wings that can fly.</a:t>
            </a:r>
          </a:p>
          <a:p>
            <a:pPr>
              <a:spcAft>
                <a:spcPts val="600"/>
              </a:spcAft>
            </a:pPr>
            <a:r>
              <a:rPr lang="en-US" sz="1200" b="1" dirty="0">
                <a:latin typeface="United Curriculum" pitchFamily="2" charset="0"/>
              </a:rPr>
              <a:t>astronaut: </a:t>
            </a:r>
            <a:r>
              <a:rPr lang="en-US" sz="1200" dirty="0">
                <a:latin typeface="United Curriculum" pitchFamily="2" charset="0"/>
              </a:rPr>
              <a:t>someone who is trained to travel in space.</a:t>
            </a:r>
          </a:p>
          <a:p>
            <a:pPr>
              <a:spcAft>
                <a:spcPts val="600"/>
              </a:spcAft>
            </a:pPr>
            <a:r>
              <a:rPr lang="en-US" sz="1200" b="1" dirty="0">
                <a:latin typeface="United Curriculum" pitchFamily="2" charset="0"/>
              </a:rPr>
              <a:t>living memory: </a:t>
            </a:r>
            <a:r>
              <a:rPr lang="en-US" sz="1200" dirty="0">
                <a:latin typeface="United Curriculum" pitchFamily="2" charset="0"/>
              </a:rPr>
              <a:t>the times that can be remembered by people who are alive today.</a:t>
            </a:r>
          </a:p>
          <a:p>
            <a:pPr>
              <a:spcAft>
                <a:spcPts val="600"/>
              </a:spcAft>
            </a:pPr>
            <a:r>
              <a:rPr lang="en-US" sz="1200" b="1" dirty="0">
                <a:latin typeface="United Curriculum" pitchFamily="2" charset="0"/>
              </a:rPr>
              <a:t>locomotive: </a:t>
            </a:r>
            <a:r>
              <a:rPr lang="en-US" sz="1200" dirty="0">
                <a:latin typeface="United Curriculum" pitchFamily="2" charset="0"/>
              </a:rPr>
              <a:t>the part of a train that contains the engine, that pulls the rest of the train along.</a:t>
            </a:r>
          </a:p>
          <a:p>
            <a:pPr>
              <a:spcAft>
                <a:spcPts val="600"/>
              </a:spcAft>
            </a:pPr>
            <a:r>
              <a:rPr lang="en-US" sz="1200" b="1" dirty="0">
                <a:latin typeface="United Curriculum" pitchFamily="2" charset="0"/>
              </a:rPr>
              <a:t>pilot: </a:t>
            </a:r>
            <a:r>
              <a:rPr lang="en-US" sz="1200" dirty="0">
                <a:latin typeface="United Curriculum" pitchFamily="2" charset="0"/>
              </a:rPr>
              <a:t>someone who controls a plane or rocket.</a:t>
            </a:r>
          </a:p>
          <a:p>
            <a:pPr>
              <a:spcAft>
                <a:spcPts val="600"/>
              </a:spcAft>
            </a:pPr>
            <a:r>
              <a:rPr lang="en-US" sz="1200" b="1" dirty="0">
                <a:latin typeface="United Curriculum" pitchFamily="2" charset="0"/>
              </a:rPr>
              <a:t>recent: </a:t>
            </a:r>
            <a:r>
              <a:rPr lang="en-US" sz="1200" dirty="0">
                <a:latin typeface="United Curriculum" pitchFamily="2" charset="0"/>
              </a:rPr>
              <a:t>describing something that happened not very long ago.</a:t>
            </a:r>
          </a:p>
          <a:p>
            <a:pPr>
              <a:spcAft>
                <a:spcPts val="600"/>
              </a:spcAft>
            </a:pPr>
            <a:r>
              <a:rPr lang="en-US" sz="1200" b="1" dirty="0">
                <a:latin typeface="United Curriculum" pitchFamily="2" charset="0"/>
              </a:rPr>
              <a:t>source: </a:t>
            </a:r>
            <a:r>
              <a:rPr lang="en-US" sz="1200" dirty="0">
                <a:latin typeface="United Curriculum" pitchFamily="2" charset="0"/>
              </a:rPr>
              <a:t>something that tells us about the past; where we get our information about the past from.</a:t>
            </a:r>
          </a:p>
          <a:p>
            <a:pPr>
              <a:spcAft>
                <a:spcPts val="600"/>
              </a:spcAft>
            </a:pPr>
            <a:r>
              <a:rPr lang="en-US" sz="1200" b="1" dirty="0">
                <a:latin typeface="United Curriculum" pitchFamily="2" charset="0"/>
              </a:rPr>
              <a:t>transport: </a:t>
            </a:r>
            <a:r>
              <a:rPr lang="en-US" sz="1200" dirty="0">
                <a:latin typeface="United Curriculum" pitchFamily="2" charset="0"/>
              </a:rPr>
              <a:t>a way of moving people or things from one place to another.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B633297-6D73-49D5-AE7A-B6BA083D49D4}"/>
              </a:ext>
            </a:extLst>
          </p:cNvPr>
          <p:cNvSpPr/>
          <p:nvPr/>
        </p:nvSpPr>
        <p:spPr>
          <a:xfrm>
            <a:off x="6830477" y="1105081"/>
            <a:ext cx="217872" cy="2178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United Curriculum" pitchFamily="2" charset="0"/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E45B144-B64F-444A-BD00-58FEDAA6027C}"/>
              </a:ext>
            </a:extLst>
          </p:cNvPr>
          <p:cNvSpPr/>
          <p:nvPr/>
        </p:nvSpPr>
        <p:spPr>
          <a:xfrm>
            <a:off x="5956545" y="833748"/>
            <a:ext cx="217872" cy="2178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United Curriculum" pitchFamily="2" charset="0"/>
              </a:rPr>
              <a:t>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073EF20-0C02-4830-85E3-62F65E37BF83}"/>
              </a:ext>
            </a:extLst>
          </p:cNvPr>
          <p:cNvSpPr/>
          <p:nvPr/>
        </p:nvSpPr>
        <p:spPr>
          <a:xfrm>
            <a:off x="5799358" y="2393307"/>
            <a:ext cx="217872" cy="2178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United Curriculum" pitchFamily="2" charset="0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D76B0F6-3B6B-4266-A8C6-D7B9F79A7921}"/>
              </a:ext>
            </a:extLst>
          </p:cNvPr>
          <p:cNvSpPr/>
          <p:nvPr/>
        </p:nvSpPr>
        <p:spPr>
          <a:xfrm>
            <a:off x="4339997" y="994653"/>
            <a:ext cx="217872" cy="2178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United Curriculum" pitchFamily="2" charset="0"/>
              </a:rPr>
              <a:t>4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05AFE09-552E-4E93-84D8-E48B58A353BE}"/>
              </a:ext>
            </a:extLst>
          </p:cNvPr>
          <p:cNvSpPr/>
          <p:nvPr/>
        </p:nvSpPr>
        <p:spPr>
          <a:xfrm>
            <a:off x="3836869" y="2365304"/>
            <a:ext cx="217872" cy="2178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United Curriculum" pitchFamily="2" charset="0"/>
              </a:rPr>
              <a:t>5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E6A4F7F-B5B9-4C1E-8EB9-365D85649367}"/>
              </a:ext>
            </a:extLst>
          </p:cNvPr>
          <p:cNvSpPr/>
          <p:nvPr/>
        </p:nvSpPr>
        <p:spPr>
          <a:xfrm>
            <a:off x="92410" y="3831061"/>
            <a:ext cx="217872" cy="2178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United Curriculum" pitchFamily="2" charset="0"/>
              </a:rPr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7F2C1CC-E7D8-48DD-8D0D-0F4E865C36B5}"/>
              </a:ext>
            </a:extLst>
          </p:cNvPr>
          <p:cNvSpPr/>
          <p:nvPr/>
        </p:nvSpPr>
        <p:spPr>
          <a:xfrm>
            <a:off x="72779" y="4330835"/>
            <a:ext cx="217872" cy="2178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United Curriculum" pitchFamily="2" charset="0"/>
              </a:rPr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AC5D8CF-45D4-413F-B627-93CB5954BDDD}"/>
              </a:ext>
            </a:extLst>
          </p:cNvPr>
          <p:cNvSpPr/>
          <p:nvPr/>
        </p:nvSpPr>
        <p:spPr>
          <a:xfrm>
            <a:off x="91974" y="4737011"/>
            <a:ext cx="217872" cy="2178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United Curriculum" pitchFamily="2" charset="0"/>
              </a:rPr>
              <a:t>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827236A-6E4A-4E5F-B1D7-9D65C66138A9}"/>
              </a:ext>
            </a:extLst>
          </p:cNvPr>
          <p:cNvSpPr/>
          <p:nvPr/>
        </p:nvSpPr>
        <p:spPr>
          <a:xfrm>
            <a:off x="91974" y="5157971"/>
            <a:ext cx="217872" cy="2178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United Curriculum" pitchFamily="2" charset="0"/>
              </a:rPr>
              <a:t>4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14A7DED-9F65-41FB-9E69-71C1DF065A65}"/>
              </a:ext>
            </a:extLst>
          </p:cNvPr>
          <p:cNvSpPr/>
          <p:nvPr/>
        </p:nvSpPr>
        <p:spPr>
          <a:xfrm>
            <a:off x="91974" y="5454657"/>
            <a:ext cx="217872" cy="2178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United Curriculum" pitchFamily="2" charset="0"/>
              </a:rPr>
              <a:t>5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166AF75-9361-4FF7-9248-11CB5245303E}"/>
              </a:ext>
            </a:extLst>
          </p:cNvPr>
          <p:cNvSpPr/>
          <p:nvPr/>
        </p:nvSpPr>
        <p:spPr>
          <a:xfrm>
            <a:off x="103872" y="5723419"/>
            <a:ext cx="217872" cy="2178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United Curriculum" pitchFamily="2" charset="0"/>
              </a:rPr>
              <a:t>6</a:t>
            </a: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2B76E945-80CE-CA08-3B95-292FD2C6DF5A}"/>
              </a:ext>
            </a:extLst>
          </p:cNvPr>
          <p:cNvSpPr txBox="1">
            <a:spLocks/>
          </p:cNvSpPr>
          <p:nvPr/>
        </p:nvSpPr>
        <p:spPr>
          <a:xfrm>
            <a:off x="4626927" y="6578480"/>
            <a:ext cx="5279073" cy="2813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History | Year </a:t>
            </a:r>
            <a:r>
              <a:rPr lang="en-US" sz="1000" b="1" dirty="0">
                <a:solidFill>
                  <a:srgbClr val="000000"/>
                </a:solidFill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000" b="1" dirty="0">
                <a:solidFill>
                  <a:srgbClr val="000000"/>
                </a:solidFill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Spring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| </a:t>
            </a:r>
            <a:r>
              <a:rPr lang="en-US" sz="1000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Organiser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E4D5BAC-B8F2-AEE5-2CD9-9854D4A090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715" y="2432773"/>
            <a:ext cx="1196306" cy="858366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6B5454F6-D2CE-4595-E239-CB0444A8D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8979" y="1210513"/>
            <a:ext cx="626238" cy="43267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B3ECF898-5826-4739-BDBB-F3B366287EE0}"/>
              </a:ext>
            </a:extLst>
          </p:cNvPr>
          <p:cNvSpPr/>
          <p:nvPr/>
        </p:nvSpPr>
        <p:spPr>
          <a:xfrm>
            <a:off x="1508481" y="1132631"/>
            <a:ext cx="217872" cy="2178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United Curriculum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551633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B2C33678990A47B1AF89009D1432DE" ma:contentTypeVersion="20" ma:contentTypeDescription="Create a new document." ma:contentTypeScope="" ma:versionID="84df53de33849cc1350260a811e69c19">
  <xsd:schema xmlns:xsd="http://www.w3.org/2001/XMLSchema" xmlns:xs="http://www.w3.org/2001/XMLSchema" xmlns:p="http://schemas.microsoft.com/office/2006/metadata/properties" xmlns:ns1="http://schemas.microsoft.com/sharepoint/v3" xmlns:ns2="7cdbce52-7c58-4c49-97cb-d953267058b2" xmlns:ns3="84283a62-dbf0-4bf3-9286-04d2ea05a3ac" targetNamespace="http://schemas.microsoft.com/office/2006/metadata/properties" ma:root="true" ma:fieldsID="ee46e78e683096a74f44652e7f9427d2" ns1:_="" ns2:_="" ns3:_="">
    <xsd:import namespace="http://schemas.microsoft.com/sharepoint/v3"/>
    <xsd:import namespace="7cdbce52-7c58-4c49-97cb-d953267058b2"/>
    <xsd:import namespace="84283a62-dbf0-4bf3-9286-04d2ea05a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bce52-7c58-4c49-97cb-d95326705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547d1d0-3da5-4772-b279-2d11b77b4c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83a62-dbf0-4bf3-9286-04d2ea05a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5470466-aab1-4554-a355-bc87322591bc}" ma:internalName="TaxCatchAll" ma:showField="CatchAllData" ma:web="84283a62-dbf0-4bf3-9286-04d2ea05a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283a62-dbf0-4bf3-9286-04d2ea05a3ac" xsi:nil="true"/>
    <lcf76f155ced4ddcb4097134ff3c332f xmlns="7cdbce52-7c58-4c49-97cb-d953267058b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F2A31F0-0284-4FFD-850E-478562CD71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7C91EE-5E5C-44B4-A566-B35BDA9E69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cdbce52-7c58-4c49-97cb-d953267058b2"/>
    <ds:schemaRef ds:uri="84283a62-dbf0-4bf3-9286-04d2ea05a3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20F8DA-C4FB-4450-BACC-F5A742E79B9F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sharepoint/v3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84283a62-dbf0-4bf3-9286-04d2ea05a3ac"/>
    <ds:schemaRef ds:uri="7cdbce52-7c58-4c49-97cb-d953267058b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1011</Words>
  <Application>Microsoft Office PowerPoint</Application>
  <PresentationFormat>A4 Paper (210x297 mm)</PresentationFormat>
  <Paragraphs>83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Quinn</dc:creator>
  <cp:lastModifiedBy>Ella Hamilton</cp:lastModifiedBy>
  <cp:revision>9</cp:revision>
  <dcterms:created xsi:type="dcterms:W3CDTF">2021-04-22T13:12:58Z</dcterms:created>
  <dcterms:modified xsi:type="dcterms:W3CDTF">2024-09-18T09:02:53Z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0x01010013B2C33678990A47B1AF89009D1432DE</vt:lpwstr>
  </property>
  <property fmtid="{D5CDD505-2E9C-101B-9397-08002B2CF9AE}" pid="3" name="MediaServiceImageTags">
    <vt:lpwstr/>
  </property>
</Properties>
</file>