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9"/>
  </p:notesMasterIdLst>
  <p:sldIdLst>
    <p:sldId id="262" r:id="rId5"/>
    <p:sldId id="260" r:id="rId6"/>
    <p:sldId id="261" r:id="rId7"/>
    <p:sldId id="263" r:id="rId8"/>
  </p:sldIdLst>
  <p:sldSz cx="9906000" cy="6858000" type="A4"/>
  <p:notesSz cx="7104063" cy="10234613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United Curriculum" panose="020B0604020202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993"/>
    <a:srgbClr val="3E9C64"/>
    <a:srgbClr val="D55D5D"/>
    <a:srgbClr val="88A442"/>
    <a:srgbClr val="CAC3DF"/>
    <a:srgbClr val="553F6D"/>
    <a:srgbClr val="D7D1E7"/>
    <a:srgbClr val="99B567"/>
    <a:srgbClr val="335A85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Hawker" userId="1ef25c0a-c1f6-440b-b33b-783bdcbee9d5" providerId="ADAL" clId="{2CF97C64-BABE-4DDA-BDD1-9DCAA85A8D6F}"/>
    <pc:docChg chg="modSld">
      <pc:chgData name="Lucy Hawker" userId="1ef25c0a-c1f6-440b-b33b-783bdcbee9d5" providerId="ADAL" clId="{2CF97C64-BABE-4DDA-BDD1-9DCAA85A8D6F}" dt="2023-11-30T10:29:34.581" v="0" actId="1076"/>
      <pc:docMkLst>
        <pc:docMk/>
      </pc:docMkLst>
      <pc:sldChg chg="modSp mod">
        <pc:chgData name="Lucy Hawker" userId="1ef25c0a-c1f6-440b-b33b-783bdcbee9d5" providerId="ADAL" clId="{2CF97C64-BABE-4DDA-BDD1-9DCAA85A8D6F}" dt="2023-11-30T10:29:34.581" v="0" actId="1076"/>
        <pc:sldMkLst>
          <pc:docMk/>
          <pc:sldMk cId="3290622560" sldId="261"/>
        </pc:sldMkLst>
        <pc:picChg chg="mod">
          <ac:chgData name="Lucy Hawker" userId="1ef25c0a-c1f6-440b-b33b-783bdcbee9d5" providerId="ADAL" clId="{2CF97C64-BABE-4DDA-BDD1-9DCAA85A8D6F}" dt="2023-11-30T10:29:34.581" v="0" actId="1076"/>
          <ac:picMkLst>
            <pc:docMk/>
            <pc:sldMk cId="3290622560" sldId="261"/>
            <ac:picMk id="67" creationId="{F46C6713-92E5-4668-BD29-A9E5B0610D3D}"/>
          </ac:picMkLst>
        </pc:picChg>
      </pc:sldChg>
    </pc:docChg>
  </pc:docChgLst>
  <pc:docChgLst>
    <pc:chgData name="Lucy Hawker" userId="1ef25c0a-c1f6-440b-b33b-783bdcbee9d5" providerId="ADAL" clId="{3A574650-7720-4FB7-B4B6-9BB6144782B3}"/>
    <pc:docChg chg="modSld">
      <pc:chgData name="Lucy Hawker" userId="1ef25c0a-c1f6-440b-b33b-783bdcbee9d5" providerId="ADAL" clId="{3A574650-7720-4FB7-B4B6-9BB6144782B3}" dt="2024-02-08T15:34:44.813" v="42"/>
      <pc:docMkLst>
        <pc:docMk/>
      </pc:docMkLst>
      <pc:sldChg chg="modNotesTx">
        <pc:chgData name="Lucy Hawker" userId="1ef25c0a-c1f6-440b-b33b-783bdcbee9d5" providerId="ADAL" clId="{3A574650-7720-4FB7-B4B6-9BB6144782B3}" dt="2024-02-08T15:34:42.065" v="40"/>
        <pc:sldMkLst>
          <pc:docMk/>
          <pc:sldMk cId="1613691197" sldId="260"/>
        </pc:sldMkLst>
      </pc:sldChg>
      <pc:sldChg chg="modNotesTx">
        <pc:chgData name="Lucy Hawker" userId="1ef25c0a-c1f6-440b-b33b-783bdcbee9d5" providerId="ADAL" clId="{3A574650-7720-4FB7-B4B6-9BB6144782B3}" dt="2024-02-08T15:34:43.451" v="41"/>
        <pc:sldMkLst>
          <pc:docMk/>
          <pc:sldMk cId="3290622560" sldId="261"/>
        </pc:sldMkLst>
      </pc:sldChg>
      <pc:sldChg chg="modNotesTx">
        <pc:chgData name="Lucy Hawker" userId="1ef25c0a-c1f6-440b-b33b-783bdcbee9d5" providerId="ADAL" clId="{3A574650-7720-4FB7-B4B6-9BB6144782B3}" dt="2024-02-08T15:34:38.014" v="39" actId="20577"/>
        <pc:sldMkLst>
          <pc:docMk/>
          <pc:sldMk cId="1543960571" sldId="262"/>
        </pc:sldMkLst>
      </pc:sldChg>
      <pc:sldChg chg="modNotesTx">
        <pc:chgData name="Lucy Hawker" userId="1ef25c0a-c1f6-440b-b33b-783bdcbee9d5" providerId="ADAL" clId="{3A574650-7720-4FB7-B4B6-9BB6144782B3}" dt="2024-02-08T15:34:44.813" v="42"/>
        <pc:sldMkLst>
          <pc:docMk/>
          <pc:sldMk cId="726047044" sldId="263"/>
        </pc:sldMkLst>
      </pc:sldChg>
    </pc:docChg>
  </pc:docChgLst>
  <pc:docChgLst>
    <pc:chgData name="Charlie Cutler" userId="c5b094de-3707-4aae-994d-70175e9a1467" providerId="ADAL" clId="{F94EFD41-50FE-4688-8996-E93EE9C48BCE}"/>
    <pc:docChg chg="modSld sldOrd">
      <pc:chgData name="Charlie Cutler" userId="c5b094de-3707-4aae-994d-70175e9a1467" providerId="ADAL" clId="{F94EFD41-50FE-4688-8996-E93EE9C48BCE}" dt="2023-02-11T13:25:19.811" v="3"/>
      <pc:docMkLst>
        <pc:docMk/>
      </pc:docMkLst>
      <pc:sldChg chg="modSp mod ord">
        <pc:chgData name="Charlie Cutler" userId="c5b094de-3707-4aae-994d-70175e9a1467" providerId="ADAL" clId="{F94EFD41-50FE-4688-8996-E93EE9C48BCE}" dt="2023-02-11T13:25:19.811" v="3"/>
        <pc:sldMkLst>
          <pc:docMk/>
          <pc:sldMk cId="1543960571" sldId="262"/>
        </pc:sldMkLst>
        <pc:spChg chg="mod">
          <ac:chgData name="Charlie Cutler" userId="c5b094de-3707-4aae-994d-70175e9a1467" providerId="ADAL" clId="{F94EFD41-50FE-4688-8996-E93EE9C48BCE}" dt="2023-02-11T13:25:17.528" v="1" actId="20577"/>
          <ac:spMkLst>
            <pc:docMk/>
            <pc:sldMk cId="1543960571" sldId="262"/>
            <ac:spMk id="3" creationId="{9C609F28-6C9B-49D8-50C9-A5967C6BF311}"/>
          </ac:spMkLst>
        </pc:spChg>
      </pc:sldChg>
    </pc:docChg>
  </pc:docChgLst>
  <pc:docChgLst>
    <pc:chgData name="Lucy Hawker" userId="1ef25c0a-c1f6-440b-b33b-783bdcbee9d5" providerId="ADAL" clId="{AF5DA223-FF80-468C-A4A3-9407D5B27F25}"/>
    <pc:docChg chg="undo custSel addSld modSld">
      <pc:chgData name="Lucy Hawker" userId="1ef25c0a-c1f6-440b-b33b-783bdcbee9d5" providerId="ADAL" clId="{AF5DA223-FF80-468C-A4A3-9407D5B27F25}" dt="2022-12-21T10:48:00.406" v="170" actId="20577"/>
      <pc:docMkLst>
        <pc:docMk/>
      </pc:docMkLst>
      <pc:sldChg chg="addSp delSp modSp mod delAnim">
        <pc:chgData name="Lucy Hawker" userId="1ef25c0a-c1f6-440b-b33b-783bdcbee9d5" providerId="ADAL" clId="{AF5DA223-FF80-468C-A4A3-9407D5B27F25}" dt="2022-12-21T10:48:00.406" v="170" actId="20577"/>
        <pc:sldMkLst>
          <pc:docMk/>
          <pc:sldMk cId="1543960571" sldId="262"/>
        </pc:sldMkLst>
        <pc:spChg chg="add mod">
          <ac:chgData name="Lucy Hawker" userId="1ef25c0a-c1f6-440b-b33b-783bdcbee9d5" providerId="ADAL" clId="{AF5DA223-FF80-468C-A4A3-9407D5B27F25}" dt="2022-12-21T10:48:00.406" v="170" actId="20577"/>
          <ac:spMkLst>
            <pc:docMk/>
            <pc:sldMk cId="1543960571" sldId="262"/>
            <ac:spMk id="3" creationId="{9C609F28-6C9B-49D8-50C9-A5967C6BF311}"/>
          </ac:spMkLst>
        </pc:spChg>
        <pc:spChg chg="mod">
          <ac:chgData name="Lucy Hawker" userId="1ef25c0a-c1f6-440b-b33b-783bdcbee9d5" providerId="ADAL" clId="{AF5DA223-FF80-468C-A4A3-9407D5B27F25}" dt="2022-12-16T21:10:04.225" v="36"/>
          <ac:spMkLst>
            <pc:docMk/>
            <pc:sldMk cId="1543960571" sldId="262"/>
            <ac:spMk id="13" creationId="{3C75D5CC-256C-AF9F-3F17-4BFE51DA0B7E}"/>
          </ac:spMkLst>
        </pc:spChg>
        <pc:spChg chg="mod">
          <ac:chgData name="Lucy Hawker" userId="1ef25c0a-c1f6-440b-b33b-783bdcbee9d5" providerId="ADAL" clId="{AF5DA223-FF80-468C-A4A3-9407D5B27F25}" dt="2022-12-16T21:10:04.225" v="36"/>
          <ac:spMkLst>
            <pc:docMk/>
            <pc:sldMk cId="1543960571" sldId="262"/>
            <ac:spMk id="14" creationId="{A6CF5C5B-B654-A90A-778F-98AD515091F6}"/>
          </ac:spMkLst>
        </pc:spChg>
        <pc:spChg chg="mod">
          <ac:chgData name="Lucy Hawker" userId="1ef25c0a-c1f6-440b-b33b-783bdcbee9d5" providerId="ADAL" clId="{AF5DA223-FF80-468C-A4A3-9407D5B27F25}" dt="2022-12-16T21:10:04.225" v="36"/>
          <ac:spMkLst>
            <pc:docMk/>
            <pc:sldMk cId="1543960571" sldId="262"/>
            <ac:spMk id="15" creationId="{D8C4A4E9-6CA8-5FB6-FA88-F88C56EED17B}"/>
          </ac:spMkLst>
        </pc:spChg>
        <pc:spChg chg="mod">
          <ac:chgData name="Lucy Hawker" userId="1ef25c0a-c1f6-440b-b33b-783bdcbee9d5" providerId="ADAL" clId="{AF5DA223-FF80-468C-A4A3-9407D5B27F25}" dt="2022-12-16T21:10:04.225" v="36"/>
          <ac:spMkLst>
            <pc:docMk/>
            <pc:sldMk cId="1543960571" sldId="262"/>
            <ac:spMk id="16" creationId="{B8F41E7E-0443-B8EA-2179-6B22A6FBBEE0}"/>
          </ac:spMkLst>
        </pc:spChg>
        <pc:spChg chg="mod">
          <ac:chgData name="Lucy Hawker" userId="1ef25c0a-c1f6-440b-b33b-783bdcbee9d5" providerId="ADAL" clId="{AF5DA223-FF80-468C-A4A3-9407D5B27F25}" dt="2022-12-16T21:10:04.225" v="36"/>
          <ac:spMkLst>
            <pc:docMk/>
            <pc:sldMk cId="1543960571" sldId="262"/>
            <ac:spMk id="17" creationId="{A8A276C3-6905-F800-2F4E-2710364CD03D}"/>
          </ac:spMkLst>
        </pc:spChg>
        <pc:spChg chg="mod">
          <ac:chgData name="Lucy Hawker" userId="1ef25c0a-c1f6-440b-b33b-783bdcbee9d5" providerId="ADAL" clId="{AF5DA223-FF80-468C-A4A3-9407D5B27F25}" dt="2022-12-16T21:10:04.225" v="36"/>
          <ac:spMkLst>
            <pc:docMk/>
            <pc:sldMk cId="1543960571" sldId="262"/>
            <ac:spMk id="18" creationId="{BA18CA0E-45DD-C83B-4CB4-1AD73F8B44EB}"/>
          </ac:spMkLst>
        </pc:spChg>
        <pc:spChg chg="del">
          <ac:chgData name="Lucy Hawker" userId="1ef25c0a-c1f6-440b-b33b-783bdcbee9d5" providerId="ADAL" clId="{AF5DA223-FF80-468C-A4A3-9407D5B27F25}" dt="2022-12-16T21:10:11.616" v="39" actId="478"/>
          <ac:spMkLst>
            <pc:docMk/>
            <pc:sldMk cId="1543960571" sldId="262"/>
            <ac:spMk id="122" creationId="{0593ADBB-0366-4789-AE1A-F8C950EB2892}"/>
          </ac:spMkLst>
        </pc:spChg>
        <pc:spChg chg="del mod">
          <ac:chgData name="Lucy Hawker" userId="1ef25c0a-c1f6-440b-b33b-783bdcbee9d5" providerId="ADAL" clId="{AF5DA223-FF80-468C-A4A3-9407D5B27F25}" dt="2022-12-16T21:09:41.202" v="32" actId="478"/>
          <ac:spMkLst>
            <pc:docMk/>
            <pc:sldMk cId="1543960571" sldId="262"/>
            <ac:spMk id="131" creationId="{194126EC-0335-4358-895C-9563498510EB}"/>
          </ac:spMkLst>
        </pc:spChg>
        <pc:spChg chg="del mod">
          <ac:chgData name="Lucy Hawker" userId="1ef25c0a-c1f6-440b-b33b-783bdcbee9d5" providerId="ADAL" clId="{AF5DA223-FF80-468C-A4A3-9407D5B27F25}" dt="2022-12-16T21:09:41.202" v="32" actId="478"/>
          <ac:spMkLst>
            <pc:docMk/>
            <pc:sldMk cId="1543960571" sldId="262"/>
            <ac:spMk id="132" creationId="{AABE4B6B-B800-49BC-B5D5-B0F26C592513}"/>
          </ac:spMkLst>
        </pc:spChg>
        <pc:spChg chg="del mod">
          <ac:chgData name="Lucy Hawker" userId="1ef25c0a-c1f6-440b-b33b-783bdcbee9d5" providerId="ADAL" clId="{AF5DA223-FF80-468C-A4A3-9407D5B27F25}" dt="2022-12-16T21:09:52.633" v="34" actId="478"/>
          <ac:spMkLst>
            <pc:docMk/>
            <pc:sldMk cId="1543960571" sldId="262"/>
            <ac:spMk id="133" creationId="{E57B0CCE-C8B4-428E-B9DE-B89781BF4DC8}"/>
          </ac:spMkLst>
        </pc:spChg>
        <pc:spChg chg="del mod">
          <ac:chgData name="Lucy Hawker" userId="1ef25c0a-c1f6-440b-b33b-783bdcbee9d5" providerId="ADAL" clId="{AF5DA223-FF80-468C-A4A3-9407D5B27F25}" dt="2022-12-16T21:09:41.202" v="32" actId="478"/>
          <ac:spMkLst>
            <pc:docMk/>
            <pc:sldMk cId="1543960571" sldId="262"/>
            <ac:spMk id="134" creationId="{08D61F73-DF72-48CB-A3FC-EA5500D76EB5}"/>
          </ac:spMkLst>
        </pc:spChg>
        <pc:spChg chg="del">
          <ac:chgData name="Lucy Hawker" userId="1ef25c0a-c1f6-440b-b33b-783bdcbee9d5" providerId="ADAL" clId="{AF5DA223-FF80-468C-A4A3-9407D5B27F25}" dt="2022-12-16T21:09:56.446" v="35" actId="478"/>
          <ac:spMkLst>
            <pc:docMk/>
            <pc:sldMk cId="1543960571" sldId="262"/>
            <ac:spMk id="135" creationId="{9C523643-9D7A-463C-9362-4D075EECC276}"/>
          </ac:spMkLst>
        </pc:spChg>
        <pc:grpChg chg="add mod">
          <ac:chgData name="Lucy Hawker" userId="1ef25c0a-c1f6-440b-b33b-783bdcbee9d5" providerId="ADAL" clId="{AF5DA223-FF80-468C-A4A3-9407D5B27F25}" dt="2022-12-16T21:10:23.251" v="42" actId="1076"/>
          <ac:grpSpMkLst>
            <pc:docMk/>
            <pc:sldMk cId="1543960571" sldId="262"/>
            <ac:grpSpMk id="12" creationId="{A736CE72-75A7-DB70-81F7-A5C50C62E484}"/>
          </ac:grpSpMkLst>
        </pc:grpChg>
        <pc:grpChg chg="mod">
          <ac:chgData name="Lucy Hawker" userId="1ef25c0a-c1f6-440b-b33b-783bdcbee9d5" providerId="ADAL" clId="{AF5DA223-FF80-468C-A4A3-9407D5B27F25}" dt="2022-12-16T21:10:49.895" v="51" actId="1076"/>
          <ac:grpSpMkLst>
            <pc:docMk/>
            <pc:sldMk cId="1543960571" sldId="262"/>
            <ac:grpSpMk id="124" creationId="{8210768C-2D9E-44EC-8631-1E56B214A433}"/>
          </ac:grpSpMkLst>
        </pc:grpChg>
        <pc:picChg chg="mod">
          <ac:chgData name="Lucy Hawker" userId="1ef25c0a-c1f6-440b-b33b-783bdcbee9d5" providerId="ADAL" clId="{AF5DA223-FF80-468C-A4A3-9407D5B27F25}" dt="2022-12-16T21:10:04.225" v="36"/>
          <ac:picMkLst>
            <pc:docMk/>
            <pc:sldMk cId="1543960571" sldId="262"/>
            <ac:picMk id="19" creationId="{1A38F74F-1F80-EC3A-B88E-2058589116DF}"/>
          </ac:picMkLst>
        </pc:picChg>
        <pc:picChg chg="mod">
          <ac:chgData name="Lucy Hawker" userId="1ef25c0a-c1f6-440b-b33b-783bdcbee9d5" providerId="ADAL" clId="{AF5DA223-FF80-468C-A4A3-9407D5B27F25}" dt="2022-12-16T21:10:41.161" v="48" actId="14100"/>
          <ac:picMkLst>
            <pc:docMk/>
            <pc:sldMk cId="1543960571" sldId="262"/>
            <ac:picMk id="115" creationId="{DFEB1F23-3257-42DA-86E9-B755F142152A}"/>
          </ac:picMkLst>
        </pc:picChg>
        <pc:picChg chg="mod">
          <ac:chgData name="Lucy Hawker" userId="1ef25c0a-c1f6-440b-b33b-783bdcbee9d5" providerId="ADAL" clId="{AF5DA223-FF80-468C-A4A3-9407D5B27F25}" dt="2022-12-16T21:10:36.273" v="47" actId="14100"/>
          <ac:picMkLst>
            <pc:docMk/>
            <pc:sldMk cId="1543960571" sldId="262"/>
            <ac:picMk id="116" creationId="{2529437D-8D4B-463B-97D7-FCC13FB1CD89}"/>
          </ac:picMkLst>
        </pc:picChg>
        <pc:picChg chg="del mod">
          <ac:chgData name="Lucy Hawker" userId="1ef25c0a-c1f6-440b-b33b-783bdcbee9d5" providerId="ADAL" clId="{AF5DA223-FF80-468C-A4A3-9407D5B27F25}" dt="2022-12-16T21:09:41.202" v="32" actId="478"/>
          <ac:picMkLst>
            <pc:docMk/>
            <pc:sldMk cId="1543960571" sldId="262"/>
            <ac:picMk id="117" creationId="{8AFAEB45-B02F-400D-AD2F-DD88C42B897C}"/>
          </ac:picMkLst>
        </pc:picChg>
        <pc:picChg chg="mod">
          <ac:chgData name="Lucy Hawker" userId="1ef25c0a-c1f6-440b-b33b-783bdcbee9d5" providerId="ADAL" clId="{AF5DA223-FF80-468C-A4A3-9407D5B27F25}" dt="2022-12-16T21:10:31.352" v="45" actId="1076"/>
          <ac:picMkLst>
            <pc:docMk/>
            <pc:sldMk cId="1543960571" sldId="262"/>
            <ac:picMk id="118" creationId="{76E81777-A877-4695-AE54-DAAD3C48EFE1}"/>
          </ac:picMkLst>
        </pc:picChg>
        <pc:cxnChg chg="mod">
          <ac:chgData name="Lucy Hawker" userId="1ef25c0a-c1f6-440b-b33b-783bdcbee9d5" providerId="ADAL" clId="{AF5DA223-FF80-468C-A4A3-9407D5B27F25}" dt="2022-12-16T21:10:04.225" v="36"/>
          <ac:cxnSpMkLst>
            <pc:docMk/>
            <pc:sldMk cId="1543960571" sldId="262"/>
            <ac:cxnSpMk id="20" creationId="{538708C8-63FC-FEB7-549B-77851FCD6809}"/>
          </ac:cxnSpMkLst>
        </pc:cxnChg>
        <pc:cxnChg chg="mod">
          <ac:chgData name="Lucy Hawker" userId="1ef25c0a-c1f6-440b-b33b-783bdcbee9d5" providerId="ADAL" clId="{AF5DA223-FF80-468C-A4A3-9407D5B27F25}" dt="2022-12-16T21:10:04.225" v="36"/>
          <ac:cxnSpMkLst>
            <pc:docMk/>
            <pc:sldMk cId="1543960571" sldId="262"/>
            <ac:cxnSpMk id="21" creationId="{81D7C4FE-5677-0175-F3F8-E92DA220E7AE}"/>
          </ac:cxnSpMkLst>
        </pc:cxnChg>
        <pc:cxnChg chg="mod">
          <ac:chgData name="Lucy Hawker" userId="1ef25c0a-c1f6-440b-b33b-783bdcbee9d5" providerId="ADAL" clId="{AF5DA223-FF80-468C-A4A3-9407D5B27F25}" dt="2022-12-16T21:10:04.225" v="36"/>
          <ac:cxnSpMkLst>
            <pc:docMk/>
            <pc:sldMk cId="1543960571" sldId="262"/>
            <ac:cxnSpMk id="22" creationId="{AD71543F-74F3-2CCE-8E42-3E52243E60CB}"/>
          </ac:cxnSpMkLst>
        </pc:cxnChg>
        <pc:cxnChg chg="mod">
          <ac:chgData name="Lucy Hawker" userId="1ef25c0a-c1f6-440b-b33b-783bdcbee9d5" providerId="ADAL" clId="{AF5DA223-FF80-468C-A4A3-9407D5B27F25}" dt="2022-12-16T21:10:04.225" v="36"/>
          <ac:cxnSpMkLst>
            <pc:docMk/>
            <pc:sldMk cId="1543960571" sldId="262"/>
            <ac:cxnSpMk id="23" creationId="{5A15CF08-B456-3352-0170-20E5BD40FBD1}"/>
          </ac:cxnSpMkLst>
        </pc:cxnChg>
        <pc:cxnChg chg="mod">
          <ac:chgData name="Lucy Hawker" userId="1ef25c0a-c1f6-440b-b33b-783bdcbee9d5" providerId="ADAL" clId="{AF5DA223-FF80-468C-A4A3-9407D5B27F25}" dt="2022-12-16T21:10:04.225" v="36"/>
          <ac:cxnSpMkLst>
            <pc:docMk/>
            <pc:sldMk cId="1543960571" sldId="262"/>
            <ac:cxnSpMk id="24" creationId="{00A0463A-A896-7281-FEF2-B3640AEBCD40}"/>
          </ac:cxnSpMkLst>
        </pc:cxnChg>
        <pc:cxnChg chg="del mod">
          <ac:chgData name="Lucy Hawker" userId="1ef25c0a-c1f6-440b-b33b-783bdcbee9d5" providerId="ADAL" clId="{AF5DA223-FF80-468C-A4A3-9407D5B27F25}" dt="2022-12-16T21:09:41.202" v="32" actId="478"/>
          <ac:cxnSpMkLst>
            <pc:docMk/>
            <pc:sldMk cId="1543960571" sldId="262"/>
            <ac:cxnSpMk id="137" creationId="{90D37C23-0D96-47B8-BDD0-7DB2DC011700}"/>
          </ac:cxnSpMkLst>
        </pc:cxnChg>
        <pc:cxnChg chg="del mod">
          <ac:chgData name="Lucy Hawker" userId="1ef25c0a-c1f6-440b-b33b-783bdcbee9d5" providerId="ADAL" clId="{AF5DA223-FF80-468C-A4A3-9407D5B27F25}" dt="2022-12-16T21:09:41.202" v="32" actId="478"/>
          <ac:cxnSpMkLst>
            <pc:docMk/>
            <pc:sldMk cId="1543960571" sldId="262"/>
            <ac:cxnSpMk id="138" creationId="{81D80E37-96BB-4FA8-98E9-EB86DC891248}"/>
          </ac:cxnSpMkLst>
        </pc:cxnChg>
        <pc:cxnChg chg="del mod">
          <ac:chgData name="Lucy Hawker" userId="1ef25c0a-c1f6-440b-b33b-783bdcbee9d5" providerId="ADAL" clId="{AF5DA223-FF80-468C-A4A3-9407D5B27F25}" dt="2022-12-16T21:09:41.202" v="32" actId="478"/>
          <ac:cxnSpMkLst>
            <pc:docMk/>
            <pc:sldMk cId="1543960571" sldId="262"/>
            <ac:cxnSpMk id="141" creationId="{FC9A4DFA-CB18-44A2-95EC-9B46207CD6B4}"/>
          </ac:cxnSpMkLst>
        </pc:cxnChg>
        <pc:cxnChg chg="del mod">
          <ac:chgData name="Lucy Hawker" userId="1ef25c0a-c1f6-440b-b33b-783bdcbee9d5" providerId="ADAL" clId="{AF5DA223-FF80-468C-A4A3-9407D5B27F25}" dt="2022-12-16T21:09:41.202" v="32" actId="478"/>
          <ac:cxnSpMkLst>
            <pc:docMk/>
            <pc:sldMk cId="1543960571" sldId="262"/>
            <ac:cxnSpMk id="144" creationId="{BDA035F2-CDBC-4F08-B92C-51AAB60D375A}"/>
          </ac:cxnSpMkLst>
        </pc:cxnChg>
        <pc:cxnChg chg="del mod">
          <ac:chgData name="Lucy Hawker" userId="1ef25c0a-c1f6-440b-b33b-783bdcbee9d5" providerId="ADAL" clId="{AF5DA223-FF80-468C-A4A3-9407D5B27F25}" dt="2022-12-16T21:09:41.202" v="32" actId="478"/>
          <ac:cxnSpMkLst>
            <pc:docMk/>
            <pc:sldMk cId="1543960571" sldId="262"/>
            <ac:cxnSpMk id="147" creationId="{7C654EA7-2AE1-4DB8-8CFA-3640D58F5468}"/>
          </ac:cxnSpMkLst>
        </pc:cxnChg>
      </pc:sldChg>
      <pc:sldChg chg="addSp delSp modSp add mod">
        <pc:chgData name="Lucy Hawker" userId="1ef25c0a-c1f6-440b-b33b-783bdcbee9d5" providerId="ADAL" clId="{AF5DA223-FF80-468C-A4A3-9407D5B27F25}" dt="2022-12-16T21:09:24.001" v="29" actId="14100"/>
        <pc:sldMkLst>
          <pc:docMk/>
          <pc:sldMk cId="726047044" sldId="263"/>
        </pc:sldMkLst>
        <pc:spChg chg="add del mod">
          <ac:chgData name="Lucy Hawker" userId="1ef25c0a-c1f6-440b-b33b-783bdcbee9d5" providerId="ADAL" clId="{AF5DA223-FF80-468C-A4A3-9407D5B27F25}" dt="2022-12-16T21:07:45.924" v="6" actId="478"/>
          <ac:spMkLst>
            <pc:docMk/>
            <pc:sldMk cId="726047044" sldId="263"/>
            <ac:spMk id="3" creationId="{2B4E7E5E-33D2-646D-F387-5AE3BA8A7A9C}"/>
          </ac:spMkLst>
        </pc:spChg>
        <pc:spChg chg="mod">
          <ac:chgData name="Lucy Hawker" userId="1ef25c0a-c1f6-440b-b33b-783bdcbee9d5" providerId="ADAL" clId="{AF5DA223-FF80-468C-A4A3-9407D5B27F25}" dt="2022-12-16T21:09:04.147" v="26" actId="1076"/>
          <ac:spMkLst>
            <pc:docMk/>
            <pc:sldMk cId="726047044" sldId="263"/>
            <ac:spMk id="12" creationId="{F53E01DB-26BB-4B76-8B30-F756ACA2C125}"/>
          </ac:spMkLst>
        </pc:spChg>
        <pc:spChg chg="del">
          <ac:chgData name="Lucy Hawker" userId="1ef25c0a-c1f6-440b-b33b-783bdcbee9d5" providerId="ADAL" clId="{AF5DA223-FF80-468C-A4A3-9407D5B27F25}" dt="2022-12-16T21:07:29.328" v="1" actId="478"/>
          <ac:spMkLst>
            <pc:docMk/>
            <pc:sldMk cId="726047044" sldId="263"/>
            <ac:spMk id="32" creationId="{F5E74DC6-4E99-47B1-866B-0F0AF96781A0}"/>
          </ac:spMkLst>
        </pc:spChg>
        <pc:spChg chg="del">
          <ac:chgData name="Lucy Hawker" userId="1ef25c0a-c1f6-440b-b33b-783bdcbee9d5" providerId="ADAL" clId="{AF5DA223-FF80-468C-A4A3-9407D5B27F25}" dt="2022-12-16T21:07:38.812" v="4" actId="478"/>
          <ac:spMkLst>
            <pc:docMk/>
            <pc:sldMk cId="726047044" sldId="263"/>
            <ac:spMk id="46" creationId="{C3209500-0379-4FC0-92D2-AE4FD416F9E2}"/>
          </ac:spMkLst>
        </pc:spChg>
        <pc:spChg chg="mod">
          <ac:chgData name="Lucy Hawker" userId="1ef25c0a-c1f6-440b-b33b-783bdcbee9d5" providerId="ADAL" clId="{AF5DA223-FF80-468C-A4A3-9407D5B27F25}" dt="2022-12-16T21:08:26.676" v="18" actId="1076"/>
          <ac:spMkLst>
            <pc:docMk/>
            <pc:sldMk cId="726047044" sldId="263"/>
            <ac:spMk id="65" creationId="{EAA309EE-C74D-4CA1-8B2D-FE73CE8E8104}"/>
          </ac:spMkLst>
        </pc:spChg>
        <pc:spChg chg="del">
          <ac:chgData name="Lucy Hawker" userId="1ef25c0a-c1f6-440b-b33b-783bdcbee9d5" providerId="ADAL" clId="{AF5DA223-FF80-468C-A4A3-9407D5B27F25}" dt="2022-12-16T21:07:41.881" v="5" actId="478"/>
          <ac:spMkLst>
            <pc:docMk/>
            <pc:sldMk cId="726047044" sldId="263"/>
            <ac:spMk id="66" creationId="{8A9B12A9-EA3E-472C-A360-DD40F2FA6ACE}"/>
          </ac:spMkLst>
        </pc:spChg>
        <pc:spChg chg="del">
          <ac:chgData name="Lucy Hawker" userId="1ef25c0a-c1f6-440b-b33b-783bdcbee9d5" providerId="ADAL" clId="{AF5DA223-FF80-468C-A4A3-9407D5B27F25}" dt="2022-12-16T21:07:36.534" v="3" actId="478"/>
          <ac:spMkLst>
            <pc:docMk/>
            <pc:sldMk cId="726047044" sldId="263"/>
            <ac:spMk id="73" creationId="{719B8033-6DAB-43CA-B79A-64DACAE58E56}"/>
          </ac:spMkLst>
        </pc:spChg>
        <pc:spChg chg="del">
          <ac:chgData name="Lucy Hawker" userId="1ef25c0a-c1f6-440b-b33b-783bdcbee9d5" providerId="ADAL" clId="{AF5DA223-FF80-468C-A4A3-9407D5B27F25}" dt="2022-12-16T21:07:33.366" v="2" actId="478"/>
          <ac:spMkLst>
            <pc:docMk/>
            <pc:sldMk cId="726047044" sldId="263"/>
            <ac:spMk id="75" creationId="{4E4DD624-C2A4-4DD6-BDC8-A1823AF8A4B2}"/>
          </ac:spMkLst>
        </pc:spChg>
        <pc:grpChg chg="mod">
          <ac:chgData name="Lucy Hawker" userId="1ef25c0a-c1f6-440b-b33b-783bdcbee9d5" providerId="ADAL" clId="{AF5DA223-FF80-468C-A4A3-9407D5B27F25}" dt="2022-12-16T21:09:18.897" v="28" actId="1076"/>
          <ac:grpSpMkLst>
            <pc:docMk/>
            <pc:sldMk cId="726047044" sldId="263"/>
            <ac:grpSpMk id="44" creationId="{5B2B0E68-F57E-4682-88A4-68ECB9DBF04D}"/>
          </ac:grpSpMkLst>
        </pc:grpChg>
        <pc:grpChg chg="mod">
          <ac:chgData name="Lucy Hawker" userId="1ef25c0a-c1f6-440b-b33b-783bdcbee9d5" providerId="ADAL" clId="{AF5DA223-FF80-468C-A4A3-9407D5B27F25}" dt="2022-12-16T21:07:54.872" v="9" actId="14100"/>
          <ac:grpSpMkLst>
            <pc:docMk/>
            <pc:sldMk cId="726047044" sldId="263"/>
            <ac:grpSpMk id="48" creationId="{5975B8B0-D8B4-498E-A435-359F2E20B131}"/>
          </ac:grpSpMkLst>
        </pc:grpChg>
        <pc:picChg chg="mod">
          <ac:chgData name="Lucy Hawker" userId="1ef25c0a-c1f6-440b-b33b-783bdcbee9d5" providerId="ADAL" clId="{AF5DA223-FF80-468C-A4A3-9407D5B27F25}" dt="2022-12-16T21:08:17.209" v="16" actId="1076"/>
          <ac:picMkLst>
            <pc:docMk/>
            <pc:sldMk cId="726047044" sldId="263"/>
            <ac:picMk id="38" creationId="{DDD637F0-C914-41B9-A871-A0A24605ABF3}"/>
          </ac:picMkLst>
        </pc:picChg>
        <pc:picChg chg="mod">
          <ac:chgData name="Lucy Hawker" userId="1ef25c0a-c1f6-440b-b33b-783bdcbee9d5" providerId="ADAL" clId="{AF5DA223-FF80-468C-A4A3-9407D5B27F25}" dt="2022-12-16T21:08:42.740" v="22" actId="1076"/>
          <ac:picMkLst>
            <pc:docMk/>
            <pc:sldMk cId="726047044" sldId="263"/>
            <ac:picMk id="60" creationId="{A41E1E40-67ED-4520-9BD5-2A5092AA8BA1}"/>
          </ac:picMkLst>
        </pc:picChg>
        <pc:picChg chg="mod">
          <ac:chgData name="Lucy Hawker" userId="1ef25c0a-c1f6-440b-b33b-783bdcbee9d5" providerId="ADAL" clId="{AF5DA223-FF80-468C-A4A3-9407D5B27F25}" dt="2022-12-16T21:09:24.001" v="29" actId="14100"/>
          <ac:picMkLst>
            <pc:docMk/>
            <pc:sldMk cId="726047044" sldId="263"/>
            <ac:picMk id="67" creationId="{F46C6713-92E5-4668-BD29-A9E5B0610D3D}"/>
          </ac:picMkLst>
        </pc:picChg>
        <pc:picChg chg="mod">
          <ac:chgData name="Lucy Hawker" userId="1ef25c0a-c1f6-440b-b33b-783bdcbee9d5" providerId="ADAL" clId="{AF5DA223-FF80-468C-A4A3-9407D5B27F25}" dt="2022-12-16T21:08:06.558" v="12" actId="1076"/>
          <ac:picMkLst>
            <pc:docMk/>
            <pc:sldMk cId="726047044" sldId="263"/>
            <ac:picMk id="74" creationId="{5FB3DD19-7036-48F5-81AB-22F47D6F662E}"/>
          </ac:picMkLst>
        </pc:picChg>
      </pc:sldChg>
    </pc:docChg>
  </pc:docChgLst>
  <pc:docChgLst>
    <pc:chgData name="Ella Hamilton" userId="f617ced5a7992cae" providerId="LiveId" clId="{CB15E52F-C007-40FC-8C03-F7404EE2F4CE}"/>
    <pc:docChg chg="undo custSel modSld">
      <pc:chgData name="Ella Hamilton" userId="f617ced5a7992cae" providerId="LiveId" clId="{CB15E52F-C007-40FC-8C03-F7404EE2F4CE}" dt="2024-09-16T08:59:17.049" v="135" actId="20577"/>
      <pc:docMkLst>
        <pc:docMk/>
      </pc:docMkLst>
      <pc:sldChg chg="modSp mod">
        <pc:chgData name="Ella Hamilton" userId="f617ced5a7992cae" providerId="LiveId" clId="{CB15E52F-C007-40FC-8C03-F7404EE2F4CE}" dt="2024-09-16T08:59:05.501" v="132" actId="20577"/>
        <pc:sldMkLst>
          <pc:docMk/>
          <pc:sldMk cId="1613691197" sldId="260"/>
        </pc:sldMkLst>
        <pc:spChg chg="mod">
          <ac:chgData name="Ella Hamilton" userId="f617ced5a7992cae" providerId="LiveId" clId="{CB15E52F-C007-40FC-8C03-F7404EE2F4CE}" dt="2024-09-16T08:56:31.967" v="66" actId="255"/>
          <ac:spMkLst>
            <pc:docMk/>
            <pc:sldMk cId="1613691197" sldId="260"/>
            <ac:spMk id="2" creationId="{82C3DDFE-830A-496A-8534-C26325574A57}"/>
          </ac:spMkLst>
        </pc:spChg>
        <pc:spChg chg="mod">
          <ac:chgData name="Ella Hamilton" userId="f617ced5a7992cae" providerId="LiveId" clId="{CB15E52F-C007-40FC-8C03-F7404EE2F4CE}" dt="2024-09-16T08:56:09.884" v="63" actId="1076"/>
          <ac:spMkLst>
            <pc:docMk/>
            <pc:sldMk cId="1613691197" sldId="260"/>
            <ac:spMk id="3" creationId="{F29CED2F-6396-4A56-87B1-44D0004CE24C}"/>
          </ac:spMkLst>
        </pc:spChg>
        <pc:spChg chg="mod">
          <ac:chgData name="Ella Hamilton" userId="f617ced5a7992cae" providerId="LiveId" clId="{CB15E52F-C007-40FC-8C03-F7404EE2F4CE}" dt="2024-09-16T08:55:57.165" v="60" actId="1076"/>
          <ac:spMkLst>
            <pc:docMk/>
            <pc:sldMk cId="1613691197" sldId="260"/>
            <ac:spMk id="127" creationId="{2866B6C3-32AD-484A-9E8C-5EBDF29698D3}"/>
          </ac:spMkLst>
        </pc:spChg>
        <pc:spChg chg="mod">
          <ac:chgData name="Ella Hamilton" userId="f617ced5a7992cae" providerId="LiveId" clId="{CB15E52F-C007-40FC-8C03-F7404EE2F4CE}" dt="2024-09-16T08:59:05.501" v="132" actId="20577"/>
          <ac:spMkLst>
            <pc:docMk/>
            <pc:sldMk cId="1613691197" sldId="260"/>
            <ac:spMk id="128" creationId="{E2A05063-AC79-4AD9-8E33-CFDFE8EB6CFC}"/>
          </ac:spMkLst>
        </pc:spChg>
        <pc:spChg chg="mod">
          <ac:chgData name="Ella Hamilton" userId="f617ced5a7992cae" providerId="LiveId" clId="{CB15E52F-C007-40FC-8C03-F7404EE2F4CE}" dt="2024-09-16T08:56:23.210" v="65" actId="1076"/>
          <ac:spMkLst>
            <pc:docMk/>
            <pc:sldMk cId="1613691197" sldId="260"/>
            <ac:spMk id="129" creationId="{CC9B2FDC-3953-41C2-BD59-1785642E0AD5}"/>
          </ac:spMkLst>
        </pc:spChg>
        <pc:spChg chg="mod">
          <ac:chgData name="Ella Hamilton" userId="f617ced5a7992cae" providerId="LiveId" clId="{CB15E52F-C007-40FC-8C03-F7404EE2F4CE}" dt="2024-09-16T08:57:16.745" v="90" actId="404"/>
          <ac:spMkLst>
            <pc:docMk/>
            <pc:sldMk cId="1613691197" sldId="260"/>
            <ac:spMk id="131" creationId="{194126EC-0335-4358-895C-9563498510EB}"/>
          </ac:spMkLst>
        </pc:spChg>
        <pc:spChg chg="mod">
          <ac:chgData name="Ella Hamilton" userId="f617ced5a7992cae" providerId="LiveId" clId="{CB15E52F-C007-40FC-8C03-F7404EE2F4CE}" dt="2024-09-16T08:57:14.493" v="89" actId="404"/>
          <ac:spMkLst>
            <pc:docMk/>
            <pc:sldMk cId="1613691197" sldId="260"/>
            <ac:spMk id="132" creationId="{AABE4B6B-B800-49BC-B5D5-B0F26C592513}"/>
          </ac:spMkLst>
        </pc:spChg>
        <pc:spChg chg="mod">
          <ac:chgData name="Ella Hamilton" userId="f617ced5a7992cae" providerId="LiveId" clId="{CB15E52F-C007-40FC-8C03-F7404EE2F4CE}" dt="2024-09-16T08:57:12.498" v="88" actId="404"/>
          <ac:spMkLst>
            <pc:docMk/>
            <pc:sldMk cId="1613691197" sldId="260"/>
            <ac:spMk id="133" creationId="{E57B0CCE-C8B4-428E-B9DE-B89781BF4DC8}"/>
          </ac:spMkLst>
        </pc:spChg>
        <pc:spChg chg="mod">
          <ac:chgData name="Ella Hamilton" userId="f617ced5a7992cae" providerId="LiveId" clId="{CB15E52F-C007-40FC-8C03-F7404EE2F4CE}" dt="2024-09-16T08:57:09.859" v="87" actId="404"/>
          <ac:spMkLst>
            <pc:docMk/>
            <pc:sldMk cId="1613691197" sldId="260"/>
            <ac:spMk id="134" creationId="{08D61F73-DF72-48CB-A3FC-EA5500D76EB5}"/>
          </ac:spMkLst>
        </pc:spChg>
        <pc:spChg chg="mod">
          <ac:chgData name="Ella Hamilton" userId="f617ced5a7992cae" providerId="LiveId" clId="{CB15E52F-C007-40FC-8C03-F7404EE2F4CE}" dt="2024-09-16T08:57:08.053" v="86" actId="14100"/>
          <ac:spMkLst>
            <pc:docMk/>
            <pc:sldMk cId="1613691197" sldId="260"/>
            <ac:spMk id="135" creationId="{9C523643-9D7A-463C-9362-4D075EECC276}"/>
          </ac:spMkLst>
        </pc:spChg>
        <pc:spChg chg="mod">
          <ac:chgData name="Ella Hamilton" userId="f617ced5a7992cae" providerId="LiveId" clId="{CB15E52F-C007-40FC-8C03-F7404EE2F4CE}" dt="2024-09-16T08:55:31.877" v="52" actId="403"/>
          <ac:spMkLst>
            <pc:docMk/>
            <pc:sldMk cId="1613691197" sldId="260"/>
            <ac:spMk id="157" creationId="{4293FBDB-280F-47BD-8B3D-7060A7D1049D}"/>
          </ac:spMkLst>
        </pc:spChg>
        <pc:grpChg chg="mod">
          <ac:chgData name="Ella Hamilton" userId="f617ced5a7992cae" providerId="LiveId" clId="{CB15E52F-C007-40FC-8C03-F7404EE2F4CE}" dt="2024-09-16T08:56:14.971" v="64" actId="14100"/>
          <ac:grpSpMkLst>
            <pc:docMk/>
            <pc:sldMk cId="1613691197" sldId="260"/>
            <ac:grpSpMk id="106" creationId="{9E46E7A7-BA48-4BD0-8530-BC86EF11EEDE}"/>
          </ac:grpSpMkLst>
        </pc:grpChg>
      </pc:sldChg>
      <pc:sldChg chg="modSp mod">
        <pc:chgData name="Ella Hamilton" userId="f617ced5a7992cae" providerId="LiveId" clId="{CB15E52F-C007-40FC-8C03-F7404EE2F4CE}" dt="2024-09-16T08:59:17.049" v="135" actId="20577"/>
        <pc:sldMkLst>
          <pc:docMk/>
          <pc:sldMk cId="3290622560" sldId="261"/>
        </pc:sldMkLst>
        <pc:spChg chg="mod">
          <ac:chgData name="Ella Hamilton" userId="f617ced5a7992cae" providerId="LiveId" clId="{CB15E52F-C007-40FC-8C03-F7404EE2F4CE}" dt="2024-09-16T08:57:33.977" v="95" actId="1076"/>
          <ac:spMkLst>
            <pc:docMk/>
            <pc:sldMk cId="3290622560" sldId="261"/>
            <ac:spMk id="32" creationId="{F5E74DC6-4E99-47B1-866B-0F0AF96781A0}"/>
          </ac:spMkLst>
        </pc:spChg>
        <pc:spChg chg="mod">
          <ac:chgData name="Ella Hamilton" userId="f617ced5a7992cae" providerId="LiveId" clId="{CB15E52F-C007-40FC-8C03-F7404EE2F4CE}" dt="2024-09-16T08:58:15.882" v="111" actId="1035"/>
          <ac:spMkLst>
            <pc:docMk/>
            <pc:sldMk cId="3290622560" sldId="261"/>
            <ac:spMk id="46" creationId="{C3209500-0379-4FC0-92D2-AE4FD416F9E2}"/>
          </ac:spMkLst>
        </pc:spChg>
        <pc:spChg chg="mod">
          <ac:chgData name="Ella Hamilton" userId="f617ced5a7992cae" providerId="LiveId" clId="{CB15E52F-C007-40FC-8C03-F7404EE2F4CE}" dt="2024-09-16T08:57:43.414" v="97" actId="1076"/>
          <ac:spMkLst>
            <pc:docMk/>
            <pc:sldMk cId="3290622560" sldId="261"/>
            <ac:spMk id="65" creationId="{EAA309EE-C74D-4CA1-8B2D-FE73CE8E8104}"/>
          </ac:spMkLst>
        </pc:spChg>
        <pc:spChg chg="mod">
          <ac:chgData name="Ella Hamilton" userId="f617ced5a7992cae" providerId="LiveId" clId="{CB15E52F-C007-40FC-8C03-F7404EE2F4CE}" dt="2024-09-16T08:59:17.049" v="135" actId="20577"/>
          <ac:spMkLst>
            <pc:docMk/>
            <pc:sldMk cId="3290622560" sldId="261"/>
            <ac:spMk id="66" creationId="{8A9B12A9-EA3E-472C-A360-DD40F2FA6ACE}"/>
          </ac:spMkLst>
        </pc:spChg>
        <pc:spChg chg="mod">
          <ac:chgData name="Ella Hamilton" userId="f617ced5a7992cae" providerId="LiveId" clId="{CB15E52F-C007-40FC-8C03-F7404EE2F4CE}" dt="2024-09-16T08:58:07.639" v="104" actId="14100"/>
          <ac:spMkLst>
            <pc:docMk/>
            <pc:sldMk cId="3290622560" sldId="261"/>
            <ac:spMk id="73" creationId="{719B8033-6DAB-43CA-B79A-64DACAE58E56}"/>
          </ac:spMkLst>
        </pc:spChg>
        <pc:spChg chg="mod">
          <ac:chgData name="Ella Hamilton" userId="f617ced5a7992cae" providerId="LiveId" clId="{CB15E52F-C007-40FC-8C03-F7404EE2F4CE}" dt="2024-09-16T08:57:21.658" v="92" actId="403"/>
          <ac:spMkLst>
            <pc:docMk/>
            <pc:sldMk cId="3290622560" sldId="261"/>
            <ac:spMk id="75" creationId="{4E4DD624-C2A4-4DD6-BDC8-A1823AF8A4B2}"/>
          </ac:spMkLst>
        </pc:spChg>
        <pc:grpChg chg="mod">
          <ac:chgData name="Ella Hamilton" userId="f617ced5a7992cae" providerId="LiveId" clId="{CB15E52F-C007-40FC-8C03-F7404EE2F4CE}" dt="2024-09-16T08:57:29.526" v="94" actId="1076"/>
          <ac:grpSpMkLst>
            <pc:docMk/>
            <pc:sldMk cId="3290622560" sldId="261"/>
            <ac:grpSpMk id="44" creationId="{5B2B0E68-F57E-4682-88A4-68ECB9DBF04D}"/>
          </ac:grpSpMkLst>
        </pc:grpChg>
        <pc:picChg chg="mod">
          <ac:chgData name="Ella Hamilton" userId="f617ced5a7992cae" providerId="LiveId" clId="{CB15E52F-C007-40FC-8C03-F7404EE2F4CE}" dt="2024-09-16T08:57:44.756" v="98" actId="1076"/>
          <ac:picMkLst>
            <pc:docMk/>
            <pc:sldMk cId="3290622560" sldId="261"/>
            <ac:picMk id="67" creationId="{F46C6713-92E5-4668-BD29-A9E5B0610D3D}"/>
          </ac:picMkLst>
        </pc:picChg>
      </pc:sldChg>
      <pc:sldChg chg="modSp mod">
        <pc:chgData name="Ella Hamilton" userId="f617ced5a7992cae" providerId="LiveId" clId="{CB15E52F-C007-40FC-8C03-F7404EE2F4CE}" dt="2024-09-16T08:54:23.688" v="49" actId="14100"/>
        <pc:sldMkLst>
          <pc:docMk/>
          <pc:sldMk cId="1543960571" sldId="262"/>
        </pc:sldMkLst>
        <pc:spChg chg="mod">
          <ac:chgData name="Ella Hamilton" userId="f617ced5a7992cae" providerId="LiveId" clId="{CB15E52F-C007-40FC-8C03-F7404EE2F4CE}" dt="2024-09-16T08:53:31.812" v="1" actId="255"/>
          <ac:spMkLst>
            <pc:docMk/>
            <pc:sldMk cId="1543960571" sldId="262"/>
            <ac:spMk id="2" creationId="{82C3DDFE-830A-496A-8534-C26325574A57}"/>
          </ac:spMkLst>
        </pc:spChg>
        <pc:spChg chg="mod">
          <ac:chgData name="Ella Hamilton" userId="f617ced5a7992cae" providerId="LiveId" clId="{CB15E52F-C007-40FC-8C03-F7404EE2F4CE}" dt="2024-09-16T08:54:23.688" v="49" actId="14100"/>
          <ac:spMkLst>
            <pc:docMk/>
            <pc:sldMk cId="1543960571" sldId="262"/>
            <ac:spMk id="3" creationId="{9C609F28-6C9B-49D8-50C9-A5967C6BF311}"/>
          </ac:spMkLst>
        </pc:spChg>
        <pc:spChg chg="mod">
          <ac:chgData name="Ella Hamilton" userId="f617ced5a7992cae" providerId="LiveId" clId="{CB15E52F-C007-40FC-8C03-F7404EE2F4CE}" dt="2024-09-16T08:53:42.665" v="4" actId="403"/>
          <ac:spMkLst>
            <pc:docMk/>
            <pc:sldMk cId="1543960571" sldId="262"/>
            <ac:spMk id="14" creationId="{A6CF5C5B-B654-A90A-778F-98AD515091F6}"/>
          </ac:spMkLst>
        </pc:spChg>
        <pc:spChg chg="mod">
          <ac:chgData name="Ella Hamilton" userId="f617ced5a7992cae" providerId="LiveId" clId="{CB15E52F-C007-40FC-8C03-F7404EE2F4CE}" dt="2024-09-16T08:53:45.833" v="7" actId="403"/>
          <ac:spMkLst>
            <pc:docMk/>
            <pc:sldMk cId="1543960571" sldId="262"/>
            <ac:spMk id="15" creationId="{D8C4A4E9-6CA8-5FB6-FA88-F88C56EED17B}"/>
          </ac:spMkLst>
        </pc:spChg>
        <pc:spChg chg="mod">
          <ac:chgData name="Ella Hamilton" userId="f617ced5a7992cae" providerId="LiveId" clId="{CB15E52F-C007-40FC-8C03-F7404EE2F4CE}" dt="2024-09-16T08:53:48.860" v="10" actId="403"/>
          <ac:spMkLst>
            <pc:docMk/>
            <pc:sldMk cId="1543960571" sldId="262"/>
            <ac:spMk id="16" creationId="{B8F41E7E-0443-B8EA-2179-6B22A6FBBEE0}"/>
          </ac:spMkLst>
        </pc:spChg>
        <pc:spChg chg="mod">
          <ac:chgData name="Ella Hamilton" userId="f617ced5a7992cae" providerId="LiveId" clId="{CB15E52F-C007-40FC-8C03-F7404EE2F4CE}" dt="2024-09-16T08:53:55.999" v="15" actId="404"/>
          <ac:spMkLst>
            <pc:docMk/>
            <pc:sldMk cId="1543960571" sldId="262"/>
            <ac:spMk id="17" creationId="{A8A276C3-6905-F800-2F4E-2710364CD03D}"/>
          </ac:spMkLst>
        </pc:spChg>
        <pc:spChg chg="mod">
          <ac:chgData name="Ella Hamilton" userId="f617ced5a7992cae" providerId="LiveId" clId="{CB15E52F-C007-40FC-8C03-F7404EE2F4CE}" dt="2024-09-16T08:53:59.329" v="18" actId="403"/>
          <ac:spMkLst>
            <pc:docMk/>
            <pc:sldMk cId="1543960571" sldId="262"/>
            <ac:spMk id="18" creationId="{BA18CA0E-45DD-C83B-4CB4-1AD73F8B44EB}"/>
          </ac:spMkLst>
        </pc:spChg>
      </pc:sldChg>
      <pc:sldChg chg="modSp mod">
        <pc:chgData name="Ella Hamilton" userId="f617ced5a7992cae" providerId="LiveId" clId="{CB15E52F-C007-40FC-8C03-F7404EE2F4CE}" dt="2024-09-16T08:58:44.054" v="131" actId="403"/>
        <pc:sldMkLst>
          <pc:docMk/>
          <pc:sldMk cId="726047044" sldId="263"/>
        </pc:sldMkLst>
        <pc:spChg chg="mod">
          <ac:chgData name="Ella Hamilton" userId="f617ced5a7992cae" providerId="LiveId" clId="{CB15E52F-C007-40FC-8C03-F7404EE2F4CE}" dt="2024-09-16T08:58:28.545" v="116" actId="255"/>
          <ac:spMkLst>
            <pc:docMk/>
            <pc:sldMk cId="726047044" sldId="263"/>
            <ac:spMk id="6" creationId="{EB896A63-B15E-439A-85DD-C4CC0B3D125F}"/>
          </ac:spMkLst>
        </pc:spChg>
        <pc:spChg chg="mod">
          <ac:chgData name="Ella Hamilton" userId="f617ced5a7992cae" providerId="LiveId" clId="{CB15E52F-C007-40FC-8C03-F7404EE2F4CE}" dt="2024-09-16T08:58:34.556" v="119" actId="403"/>
          <ac:spMkLst>
            <pc:docMk/>
            <pc:sldMk cId="726047044" sldId="263"/>
            <ac:spMk id="33" creationId="{6DDD6B53-FE65-4C6D-AEDF-35B1AB151B57}"/>
          </ac:spMkLst>
        </pc:spChg>
        <pc:spChg chg="mod">
          <ac:chgData name="Ella Hamilton" userId="f617ced5a7992cae" providerId="LiveId" clId="{CB15E52F-C007-40FC-8C03-F7404EE2F4CE}" dt="2024-09-16T08:58:37.607" v="122" actId="403"/>
          <ac:spMkLst>
            <pc:docMk/>
            <pc:sldMk cId="726047044" sldId="263"/>
            <ac:spMk id="34" creationId="{53C13349-94FC-4A02-8DFC-F72BE72C95AD}"/>
          </ac:spMkLst>
        </pc:spChg>
        <pc:spChg chg="mod">
          <ac:chgData name="Ella Hamilton" userId="f617ced5a7992cae" providerId="LiveId" clId="{CB15E52F-C007-40FC-8C03-F7404EE2F4CE}" dt="2024-09-16T08:58:39.742" v="125" actId="403"/>
          <ac:spMkLst>
            <pc:docMk/>
            <pc:sldMk cId="726047044" sldId="263"/>
            <ac:spMk id="35" creationId="{CDBB5492-9800-4DCF-817D-BA52869D151F}"/>
          </ac:spMkLst>
        </pc:spChg>
        <pc:spChg chg="mod">
          <ac:chgData name="Ella Hamilton" userId="f617ced5a7992cae" providerId="LiveId" clId="{CB15E52F-C007-40FC-8C03-F7404EE2F4CE}" dt="2024-09-16T08:58:41.871" v="128" actId="403"/>
          <ac:spMkLst>
            <pc:docMk/>
            <pc:sldMk cId="726047044" sldId="263"/>
            <ac:spMk id="36" creationId="{2FC86AFA-61B1-4A3E-856F-8DAB4DFFCEB3}"/>
          </ac:spMkLst>
        </pc:spChg>
        <pc:spChg chg="mod">
          <ac:chgData name="Ella Hamilton" userId="f617ced5a7992cae" providerId="LiveId" clId="{CB15E52F-C007-40FC-8C03-F7404EE2F4CE}" dt="2024-09-16T08:58:44.054" v="131" actId="403"/>
          <ac:spMkLst>
            <pc:docMk/>
            <pc:sldMk cId="726047044" sldId="263"/>
            <ac:spMk id="37" creationId="{CB1F03A0-C30D-42A0-907A-BCA6ED89A6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E204B5A-DF1A-422B-8E34-C818CF8FD4D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A9E722-A5C7-4E09-A010-6385BADDE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7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Images: </a:t>
            </a:r>
            <a:r>
              <a:rPr lang="en-US" b="0" dirty="0"/>
              <a:t>United Curriculum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4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Images: </a:t>
            </a:r>
            <a:r>
              <a:rPr lang="en-US" b="0" dirty="0"/>
              <a:t>United Curriculum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87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Images: </a:t>
            </a:r>
            <a:r>
              <a:rPr lang="en-US" b="0" dirty="0"/>
              <a:t>United Curriculum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48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Images: </a:t>
            </a:r>
            <a:r>
              <a:rPr lang="en-US" b="0" dirty="0"/>
              <a:t>United Curriculum</a:t>
            </a:r>
            <a:endParaRPr lang="en-GB" b="1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9E722-A5C7-4E09-A010-6385BADDE2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1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DCD5CFC4-DDB0-4A8F-8826-459EC8D33B25}"/>
              </a:ext>
            </a:extLst>
          </p:cNvPr>
          <p:cNvSpPr/>
          <p:nvPr userDrawn="1"/>
        </p:nvSpPr>
        <p:spPr>
          <a:xfrm>
            <a:off x="51752" y="145277"/>
            <a:ext cx="4101504" cy="533620"/>
          </a:xfrm>
          <a:custGeom>
            <a:avLst/>
            <a:gdLst>
              <a:gd name="connsiteX0" fmla="*/ 0 w 6901416"/>
              <a:gd name="connsiteY0" fmla="*/ 0 h 866547"/>
              <a:gd name="connsiteX1" fmla="*/ 690141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5569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836646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  <a:gd name="connsiteX0" fmla="*/ 0 w 6901416"/>
              <a:gd name="connsiteY0" fmla="*/ 0 h 866547"/>
              <a:gd name="connsiteX1" fmla="*/ 6754730 w 6901416"/>
              <a:gd name="connsiteY1" fmla="*/ 0 h 866547"/>
              <a:gd name="connsiteX2" fmla="*/ 6901416 w 6901416"/>
              <a:gd name="connsiteY2" fmla="*/ 866547 h 866547"/>
              <a:gd name="connsiteX3" fmla="*/ 0 w 6901416"/>
              <a:gd name="connsiteY3" fmla="*/ 866547 h 866547"/>
              <a:gd name="connsiteX4" fmla="*/ 0 w 6901416"/>
              <a:gd name="connsiteY4" fmla="*/ 0 h 86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1416" h="866547">
                <a:moveTo>
                  <a:pt x="0" y="0"/>
                </a:moveTo>
                <a:lnTo>
                  <a:pt x="6754730" y="0"/>
                </a:lnTo>
                <a:lnTo>
                  <a:pt x="6901416" y="866547"/>
                </a:lnTo>
                <a:lnTo>
                  <a:pt x="0" y="8665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AF83A-78B8-4001-B289-042650F96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1347" y="174694"/>
            <a:ext cx="3353704" cy="47478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b="1" spc="100" baseline="0">
                <a:latin typeface="United Curriculum" pitchFamily="2" charset="0"/>
              </a:defRPr>
            </a:lvl1pPr>
          </a:lstStyle>
          <a:p>
            <a:pPr lvl="0"/>
            <a:r>
              <a:rPr lang="en-US" dirty="0"/>
              <a:t>[Title of unit here]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C1E0A99-80F9-49A7-B52E-ACE5D3153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1346" y="1059960"/>
            <a:ext cx="5603323" cy="38610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 sz="1400" b="0" spc="0" baseline="0">
                <a:latin typeface="United Curriculum" pitchFamily="2" charset="0"/>
              </a:defRPr>
            </a:lvl1pPr>
          </a:lstStyle>
          <a:p>
            <a:pPr lvl="0"/>
            <a:r>
              <a:rPr lang="en-US" dirty="0"/>
              <a:t>Text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09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F92058-8AAF-4ECA-9A9A-D3F6257BE0A9}"/>
              </a:ext>
            </a:extLst>
          </p:cNvPr>
          <p:cNvSpPr/>
          <p:nvPr userDrawn="1"/>
        </p:nvSpPr>
        <p:spPr>
          <a:xfrm>
            <a:off x="49939" y="50141"/>
            <a:ext cx="9806122" cy="6528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84C4A-A5D2-4617-843C-1F63552727CE}"/>
              </a:ext>
            </a:extLst>
          </p:cNvPr>
          <p:cNvGrpSpPr/>
          <p:nvPr userDrawn="1"/>
        </p:nvGrpSpPr>
        <p:grpSpPr>
          <a:xfrm>
            <a:off x="-746166" y="6217602"/>
            <a:ext cx="1555380" cy="1321435"/>
            <a:chOff x="-746166" y="6217602"/>
            <a:chExt cx="1555380" cy="132143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01182683-9D42-42D0-9602-36D469B9729E}"/>
                </a:ext>
              </a:extLst>
            </p:cNvPr>
            <p:cNvSpPr/>
            <p:nvPr userDrawn="1"/>
          </p:nvSpPr>
          <p:spPr>
            <a:xfrm>
              <a:off x="-746166" y="6217602"/>
              <a:ext cx="1555380" cy="1321435"/>
            </a:xfrm>
            <a:prstGeom prst="arc">
              <a:avLst>
                <a:gd name="adj1" fmla="val 16252508"/>
                <a:gd name="adj2" fmla="val 20226505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endParaRPr lang="en-GB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E93BA2-1701-400C-9A06-E03063623C2F}"/>
                </a:ext>
              </a:extLst>
            </p:cNvPr>
            <p:cNvSpPr/>
            <p:nvPr userDrawn="1"/>
          </p:nvSpPr>
          <p:spPr>
            <a:xfrm>
              <a:off x="6125" y="6227445"/>
              <a:ext cx="45719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49053-895A-469C-83C4-4142EFBB233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" y="6388663"/>
            <a:ext cx="560705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3DDFE-830A-496A-8534-C26325574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480" y="169080"/>
            <a:ext cx="5445572" cy="474785"/>
          </a:xfrm>
        </p:spPr>
        <p:txBody>
          <a:bodyPr/>
          <a:lstStyle/>
          <a:p>
            <a:r>
              <a:rPr lang="en-GB" sz="3000" dirty="0"/>
              <a:t>Homes through time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Term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Parallelogram 86">
            <a:extLst>
              <a:ext uri="{FF2B5EF4-FFF2-40B4-BE49-F238E27FC236}">
                <a16:creationId xmlns:a16="http://schemas.microsoft.com/office/drawing/2014/main" id="{3B938792-0047-4782-AC86-C92736B3B5AC}"/>
              </a:ext>
            </a:extLst>
          </p:cNvPr>
          <p:cNvSpPr/>
          <p:nvPr/>
        </p:nvSpPr>
        <p:spPr>
          <a:xfrm>
            <a:off x="6917545" y="1259836"/>
            <a:ext cx="1695303" cy="390914"/>
          </a:xfrm>
          <a:prstGeom prst="parallelogram">
            <a:avLst>
              <a:gd name="adj" fmla="val 381293"/>
            </a:avLst>
          </a:prstGeom>
          <a:solidFill>
            <a:srgbClr val="D55D5D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Parallelogram 87">
            <a:extLst>
              <a:ext uri="{FF2B5EF4-FFF2-40B4-BE49-F238E27FC236}">
                <a16:creationId xmlns:a16="http://schemas.microsoft.com/office/drawing/2014/main" id="{41191BB8-E47A-45D0-98A1-137C29B54D74}"/>
              </a:ext>
            </a:extLst>
          </p:cNvPr>
          <p:cNvSpPr/>
          <p:nvPr/>
        </p:nvSpPr>
        <p:spPr>
          <a:xfrm>
            <a:off x="5361898" y="2468080"/>
            <a:ext cx="500443" cy="455680"/>
          </a:xfrm>
          <a:prstGeom prst="parallelogram">
            <a:avLst>
              <a:gd name="adj" fmla="val 59662"/>
            </a:avLst>
          </a:prstGeom>
          <a:solidFill>
            <a:srgbClr val="3E9C6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Parallelogram 88">
            <a:extLst>
              <a:ext uri="{FF2B5EF4-FFF2-40B4-BE49-F238E27FC236}">
                <a16:creationId xmlns:a16="http://schemas.microsoft.com/office/drawing/2014/main" id="{E34961FF-379C-49BB-9DE8-124B18506073}"/>
              </a:ext>
            </a:extLst>
          </p:cNvPr>
          <p:cNvSpPr/>
          <p:nvPr/>
        </p:nvSpPr>
        <p:spPr>
          <a:xfrm rot="10800000" flipH="1">
            <a:off x="5350025" y="2920852"/>
            <a:ext cx="264442" cy="1059242"/>
          </a:xfrm>
          <a:prstGeom prst="parallelogram">
            <a:avLst>
              <a:gd name="adj" fmla="val 0"/>
            </a:avLst>
          </a:prstGeom>
          <a:solidFill>
            <a:srgbClr val="3E9C6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Parallelogram 89">
            <a:extLst>
              <a:ext uri="{FF2B5EF4-FFF2-40B4-BE49-F238E27FC236}">
                <a16:creationId xmlns:a16="http://schemas.microsoft.com/office/drawing/2014/main" id="{CD41AD3B-17E4-4426-9F62-3489EE39C80A}"/>
              </a:ext>
            </a:extLst>
          </p:cNvPr>
          <p:cNvSpPr/>
          <p:nvPr/>
        </p:nvSpPr>
        <p:spPr>
          <a:xfrm>
            <a:off x="5116503" y="3973979"/>
            <a:ext cx="500445" cy="491675"/>
          </a:xfrm>
          <a:prstGeom prst="parallelogram">
            <a:avLst>
              <a:gd name="adj" fmla="val 45925"/>
            </a:avLst>
          </a:prstGeom>
          <a:solidFill>
            <a:srgbClr val="C35993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Parallelogram 90">
            <a:extLst>
              <a:ext uri="{FF2B5EF4-FFF2-40B4-BE49-F238E27FC236}">
                <a16:creationId xmlns:a16="http://schemas.microsoft.com/office/drawing/2014/main" id="{8882CB6D-A31C-4C45-9EFB-7F81B87865BB}"/>
              </a:ext>
            </a:extLst>
          </p:cNvPr>
          <p:cNvSpPr/>
          <p:nvPr/>
        </p:nvSpPr>
        <p:spPr>
          <a:xfrm>
            <a:off x="3642787" y="5135911"/>
            <a:ext cx="1126667" cy="197577"/>
          </a:xfrm>
          <a:prstGeom prst="parallelogram">
            <a:avLst>
              <a:gd name="adj" fmla="val 247163"/>
            </a:avLst>
          </a:prstGeom>
          <a:solidFill>
            <a:srgbClr val="4E83BE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Parallelogram 91">
            <a:extLst>
              <a:ext uri="{FF2B5EF4-FFF2-40B4-BE49-F238E27FC236}">
                <a16:creationId xmlns:a16="http://schemas.microsoft.com/office/drawing/2014/main" id="{AB6E85F4-5056-42F3-A0FC-3ABF8BBBDA18}"/>
              </a:ext>
            </a:extLst>
          </p:cNvPr>
          <p:cNvSpPr/>
          <p:nvPr/>
        </p:nvSpPr>
        <p:spPr>
          <a:xfrm>
            <a:off x="2583790" y="5574167"/>
            <a:ext cx="1445115" cy="197577"/>
          </a:xfrm>
          <a:prstGeom prst="parallelogram">
            <a:avLst>
              <a:gd name="adj" fmla="val 247163"/>
            </a:avLst>
          </a:prstGeom>
          <a:solidFill>
            <a:srgbClr val="D17E3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 Placeholder 33">
            <a:extLst>
              <a:ext uri="{FF2B5EF4-FFF2-40B4-BE49-F238E27FC236}">
                <a16:creationId xmlns:a16="http://schemas.microsoft.com/office/drawing/2014/main" id="{AEC017F9-095E-4880-8C4D-22914F298738}"/>
              </a:ext>
            </a:extLst>
          </p:cNvPr>
          <p:cNvSpPr txBox="1">
            <a:spLocks/>
          </p:cNvSpPr>
          <p:nvPr/>
        </p:nvSpPr>
        <p:spPr>
          <a:xfrm>
            <a:off x="5545052" y="5692376"/>
            <a:ext cx="1218115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8262A6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present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E28B26-BE88-458C-9EBA-8D7CB5D9330B}"/>
              </a:ext>
            </a:extLst>
          </p:cNvPr>
          <p:cNvGrpSpPr/>
          <p:nvPr/>
        </p:nvGrpSpPr>
        <p:grpSpPr>
          <a:xfrm>
            <a:off x="1201053" y="1254168"/>
            <a:ext cx="7604456" cy="4521027"/>
            <a:chOff x="2235200" y="687387"/>
            <a:chExt cx="7599680" cy="5450862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AC385FE-0E04-4312-9F9A-B6FFEDBAEEA6}"/>
                </a:ext>
              </a:extLst>
            </p:cNvPr>
            <p:cNvSpPr/>
            <p:nvPr/>
          </p:nvSpPr>
          <p:spPr>
            <a:xfrm>
              <a:off x="2235200" y="687388"/>
              <a:ext cx="7136447" cy="5450861"/>
            </a:xfrm>
            <a:custGeom>
              <a:avLst/>
              <a:gdLst>
                <a:gd name="connsiteX0" fmla="*/ 8845 w 6319463"/>
                <a:gd name="connsiteY0" fmla="*/ 4484556 h 4484928"/>
                <a:gd name="connsiteX1" fmla="*/ 907904 w 6319463"/>
                <a:gd name="connsiteY1" fmla="*/ 4153791 h 4484928"/>
                <a:gd name="connsiteX2" fmla="*/ 1713246 w 6319463"/>
                <a:gd name="connsiteY2" fmla="*/ 3852674 h 4484928"/>
                <a:gd name="connsiteX3" fmla="*/ 2940804 w 6319463"/>
                <a:gd name="connsiteY3" fmla="*/ 2952774 h 4484928"/>
                <a:gd name="connsiteX4" fmla="*/ 3135018 w 6319463"/>
                <a:gd name="connsiteY4" fmla="*/ 2241713 h 4484928"/>
                <a:gd name="connsiteX5" fmla="*/ 3221336 w 6319463"/>
                <a:gd name="connsiteY5" fmla="*/ 1499456 h 4484928"/>
                <a:gd name="connsiteX6" fmla="*/ 3395574 w 6319463"/>
                <a:gd name="connsiteY6" fmla="*/ 1156666 h 4484928"/>
                <a:gd name="connsiteX7" fmla="*/ 3681531 w 6319463"/>
                <a:gd name="connsiteY7" fmla="*/ 876028 h 4484928"/>
                <a:gd name="connsiteX8" fmla="*/ 4385142 w 6319463"/>
                <a:gd name="connsiteY8" fmla="*/ 483110 h 4484928"/>
                <a:gd name="connsiteX9" fmla="*/ 6088187 w 6319463"/>
                <a:gd name="connsiteY9" fmla="*/ 43638 h 4484928"/>
                <a:gd name="connsiteX10" fmla="*/ 6311995 w 6319463"/>
                <a:gd name="connsiteY10" fmla="*/ 14824 h 4484928"/>
                <a:gd name="connsiteX11" fmla="*/ 6311995 w 6319463"/>
                <a:gd name="connsiteY11" fmla="*/ -59 h 4484928"/>
                <a:gd name="connsiteX12" fmla="*/ 4587865 w 6319463"/>
                <a:gd name="connsiteY12" fmla="*/ 392859 h 4484928"/>
                <a:gd name="connsiteX13" fmla="*/ 3865511 w 6319463"/>
                <a:gd name="connsiteY13" fmla="*/ 727791 h 4484928"/>
                <a:gd name="connsiteX14" fmla="*/ 3310613 w 6319463"/>
                <a:gd name="connsiteY14" fmla="*/ 1255252 h 4484928"/>
                <a:gd name="connsiteX15" fmla="*/ 3137238 w 6319463"/>
                <a:gd name="connsiteY15" fmla="*/ 1954288 h 4484928"/>
                <a:gd name="connsiteX16" fmla="*/ 3111096 w 6319463"/>
                <a:gd name="connsiteY16" fmla="*/ 2330655 h 4484928"/>
                <a:gd name="connsiteX17" fmla="*/ 3030698 w 6319463"/>
                <a:gd name="connsiteY17" fmla="*/ 2702855 h 4484928"/>
                <a:gd name="connsiteX18" fmla="*/ 2861515 w 6319463"/>
                <a:gd name="connsiteY18" fmla="*/ 3054694 h 4484928"/>
                <a:gd name="connsiteX19" fmla="*/ 2594301 w 6319463"/>
                <a:gd name="connsiteY19" fmla="*/ 3345810 h 4484928"/>
                <a:gd name="connsiteX20" fmla="*/ 1900555 w 6319463"/>
                <a:gd name="connsiteY20" fmla="*/ 3758850 h 4484928"/>
                <a:gd name="connsiteX21" fmla="*/ 1119505 w 6319463"/>
                <a:gd name="connsiteY21" fmla="*/ 4058777 h 4484928"/>
                <a:gd name="connsiteX22" fmla="*/ 227105 w 6319463"/>
                <a:gd name="connsiteY22" fmla="*/ 4389542 h 4484928"/>
                <a:gd name="connsiteX23" fmla="*/ 5146 w 6319463"/>
                <a:gd name="connsiteY23" fmla="*/ 4469911 h 4484928"/>
                <a:gd name="connsiteX24" fmla="*/ 9215 w 6319463"/>
                <a:gd name="connsiteY24" fmla="*/ 4484318 h 448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19463" h="4484928">
                  <a:moveTo>
                    <a:pt x="8845" y="4484556"/>
                  </a:moveTo>
                  <a:cubicBezTo>
                    <a:pt x="309477" y="4376801"/>
                    <a:pt x="608752" y="4265237"/>
                    <a:pt x="907904" y="4153791"/>
                  </a:cubicBezTo>
                  <a:cubicBezTo>
                    <a:pt x="1176351" y="4053657"/>
                    <a:pt x="1446895" y="3957928"/>
                    <a:pt x="1713246" y="3852674"/>
                  </a:cubicBezTo>
                  <a:cubicBezTo>
                    <a:pt x="2187129" y="3665502"/>
                    <a:pt x="2694923" y="3409511"/>
                    <a:pt x="2940804" y="2952774"/>
                  </a:cubicBezTo>
                  <a:cubicBezTo>
                    <a:pt x="3059059" y="2733216"/>
                    <a:pt x="3116275" y="2487227"/>
                    <a:pt x="3135018" y="2241713"/>
                  </a:cubicBezTo>
                  <a:cubicBezTo>
                    <a:pt x="3153885" y="1993818"/>
                    <a:pt x="3150309" y="1740327"/>
                    <a:pt x="3221336" y="1499456"/>
                  </a:cubicBezTo>
                  <a:cubicBezTo>
                    <a:pt x="3257034" y="1375795"/>
                    <a:pt x="3316112" y="1259586"/>
                    <a:pt x="3395574" y="1156666"/>
                  </a:cubicBezTo>
                  <a:cubicBezTo>
                    <a:pt x="3479191" y="1052638"/>
                    <a:pt x="3575164" y="958445"/>
                    <a:pt x="3681531" y="876028"/>
                  </a:cubicBezTo>
                  <a:cubicBezTo>
                    <a:pt x="3891776" y="709336"/>
                    <a:pt x="4133835" y="581816"/>
                    <a:pt x="4385142" y="483110"/>
                  </a:cubicBezTo>
                  <a:cubicBezTo>
                    <a:pt x="4928450" y="268792"/>
                    <a:pt x="5508379" y="126985"/>
                    <a:pt x="6088187" y="43638"/>
                  </a:cubicBezTo>
                  <a:cubicBezTo>
                    <a:pt x="6162666" y="32922"/>
                    <a:pt x="6237269" y="23314"/>
                    <a:pt x="6311995" y="14824"/>
                  </a:cubicBezTo>
                  <a:cubicBezTo>
                    <a:pt x="6321737" y="13753"/>
                    <a:pt x="6321861" y="-1130"/>
                    <a:pt x="6311995" y="-59"/>
                  </a:cubicBezTo>
                  <a:cubicBezTo>
                    <a:pt x="5723606" y="66785"/>
                    <a:pt x="5145107" y="198614"/>
                    <a:pt x="4587865" y="392859"/>
                  </a:cubicBezTo>
                  <a:cubicBezTo>
                    <a:pt x="4335818" y="480967"/>
                    <a:pt x="4090060" y="584793"/>
                    <a:pt x="3865511" y="727791"/>
                  </a:cubicBezTo>
                  <a:cubicBezTo>
                    <a:pt x="3651444" y="864121"/>
                    <a:pt x="3438979" y="1037362"/>
                    <a:pt x="3310613" y="1255252"/>
                  </a:cubicBezTo>
                  <a:cubicBezTo>
                    <a:pt x="3184589" y="1468142"/>
                    <a:pt x="3153022" y="1713656"/>
                    <a:pt x="3137238" y="1954288"/>
                  </a:cubicBezTo>
                  <a:cubicBezTo>
                    <a:pt x="3128976" y="2079664"/>
                    <a:pt x="3125647" y="2205636"/>
                    <a:pt x="3111096" y="2330655"/>
                  </a:cubicBezTo>
                  <a:cubicBezTo>
                    <a:pt x="3096989" y="2456960"/>
                    <a:pt x="3070059" y="2581634"/>
                    <a:pt x="3030698" y="2702855"/>
                  </a:cubicBezTo>
                  <a:cubicBezTo>
                    <a:pt x="2990769" y="2826886"/>
                    <a:pt x="2933874" y="2945201"/>
                    <a:pt x="2861515" y="3054694"/>
                  </a:cubicBezTo>
                  <a:cubicBezTo>
                    <a:pt x="2786986" y="3163318"/>
                    <a:pt x="2697031" y="3261321"/>
                    <a:pt x="2594301" y="3345810"/>
                  </a:cubicBezTo>
                  <a:cubicBezTo>
                    <a:pt x="2388372" y="3519647"/>
                    <a:pt x="2148780" y="3650500"/>
                    <a:pt x="1900555" y="3758850"/>
                  </a:cubicBezTo>
                  <a:cubicBezTo>
                    <a:pt x="1645178" y="3870295"/>
                    <a:pt x="1380800" y="3961262"/>
                    <a:pt x="1119505" y="4058777"/>
                  </a:cubicBezTo>
                  <a:cubicBezTo>
                    <a:pt x="822203" y="4169389"/>
                    <a:pt x="525147" y="4280954"/>
                    <a:pt x="227105" y="4389542"/>
                  </a:cubicBezTo>
                  <a:cubicBezTo>
                    <a:pt x="153119" y="4416534"/>
                    <a:pt x="79133" y="4443324"/>
                    <a:pt x="5146" y="4469911"/>
                  </a:cubicBezTo>
                  <a:cubicBezTo>
                    <a:pt x="-4102" y="4473245"/>
                    <a:pt x="-156" y="4487652"/>
                    <a:pt x="9215" y="4484318"/>
                  </a:cubicBezTo>
                  <a:close/>
                </a:path>
              </a:pathLst>
            </a:custGeom>
            <a:solidFill>
              <a:srgbClr val="1D1D1B"/>
            </a:solidFill>
            <a:ln w="12323" cap="flat">
              <a:solidFill>
                <a:srgbClr val="CAC4E2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F6D53CD-C78A-4DA0-A3A4-A7B2C534EFFA}"/>
                </a:ext>
              </a:extLst>
            </p:cNvPr>
            <p:cNvSpPr/>
            <p:nvPr/>
          </p:nvSpPr>
          <p:spPr>
            <a:xfrm>
              <a:off x="5801360" y="687387"/>
              <a:ext cx="4033520" cy="5450861"/>
            </a:xfrm>
            <a:custGeom>
              <a:avLst/>
              <a:gdLst>
                <a:gd name="connsiteX0" fmla="*/ 13328 w 3627770"/>
                <a:gd name="connsiteY0" fmla="*/ 5123913 h 5125915"/>
                <a:gd name="connsiteX1" fmla="*/ 908810 w 3627770"/>
                <a:gd name="connsiteY1" fmla="*/ 4369273 h 5125915"/>
                <a:gd name="connsiteX2" fmla="*/ 1478998 w 3627770"/>
                <a:gd name="connsiteY2" fmla="*/ 3398649 h 5125915"/>
                <a:gd name="connsiteX3" fmla="*/ 1375048 w 3627770"/>
                <a:gd name="connsiteY3" fmla="*/ 1934139 h 5125915"/>
                <a:gd name="connsiteX4" fmla="*/ 1580483 w 3627770"/>
                <a:gd name="connsiteY4" fmla="*/ 1255464 h 5125915"/>
                <a:gd name="connsiteX5" fmla="*/ 2102827 w 3627770"/>
                <a:gd name="connsiteY5" fmla="*/ 742051 h 5125915"/>
                <a:gd name="connsiteX6" fmla="*/ 3440748 w 3627770"/>
                <a:gd name="connsiteY6" fmla="*/ 64091 h 5125915"/>
                <a:gd name="connsiteX7" fmla="*/ 3622015 w 3627770"/>
                <a:gd name="connsiteY7" fmla="*/ 14440 h 5125915"/>
                <a:gd name="connsiteX8" fmla="*/ 3627379 w 3627770"/>
                <a:gd name="connsiteY8" fmla="*/ 5332 h 5125915"/>
                <a:gd name="connsiteX9" fmla="*/ 3617946 w 3627770"/>
                <a:gd name="connsiteY9" fmla="*/ 152 h 5125915"/>
                <a:gd name="connsiteX10" fmla="*/ 2246608 w 3627770"/>
                <a:gd name="connsiteY10" fmla="*/ 622867 h 5125915"/>
                <a:gd name="connsiteX11" fmla="*/ 1689490 w 3627770"/>
                <a:gd name="connsiteY11" fmla="*/ 1085557 h 5125915"/>
                <a:gd name="connsiteX12" fmla="*/ 1389475 w 3627770"/>
                <a:gd name="connsiteY12" fmla="*/ 1698507 h 5125915"/>
                <a:gd name="connsiteX13" fmla="*/ 1395024 w 3627770"/>
                <a:gd name="connsiteY13" fmla="*/ 2422547 h 5125915"/>
                <a:gd name="connsiteX14" fmla="*/ 1484548 w 3627770"/>
                <a:gd name="connsiteY14" fmla="*/ 3183497 h 5125915"/>
                <a:gd name="connsiteX15" fmla="*/ 1337561 w 3627770"/>
                <a:gd name="connsiteY15" fmla="*/ 3774420 h 5125915"/>
                <a:gd name="connsiteX16" fmla="*/ 999320 w 3627770"/>
                <a:gd name="connsiteY16" fmla="*/ 4253065 h 5125915"/>
                <a:gd name="connsiteX17" fmla="*/ 108154 w 3627770"/>
                <a:gd name="connsiteY17" fmla="*/ 5026993 h 5125915"/>
                <a:gd name="connsiteX18" fmla="*/ 2476 w 3627770"/>
                <a:gd name="connsiteY18" fmla="*/ 5113316 h 5125915"/>
                <a:gd name="connsiteX19" fmla="*/ 13328 w 3627770"/>
                <a:gd name="connsiteY19" fmla="*/ 5123913 h 512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27770" h="5125915">
                  <a:moveTo>
                    <a:pt x="13328" y="5123913"/>
                  </a:moveTo>
                  <a:cubicBezTo>
                    <a:pt x="313836" y="4874589"/>
                    <a:pt x="632717" y="4644911"/>
                    <a:pt x="908810" y="4369273"/>
                  </a:cubicBezTo>
                  <a:cubicBezTo>
                    <a:pt x="1180093" y="4098756"/>
                    <a:pt x="1412041" y="3776563"/>
                    <a:pt x="1478998" y="3398649"/>
                  </a:cubicBezTo>
                  <a:cubicBezTo>
                    <a:pt x="1566426" y="2906311"/>
                    <a:pt x="1350139" y="2426476"/>
                    <a:pt x="1375048" y="1934139"/>
                  </a:cubicBezTo>
                  <a:cubicBezTo>
                    <a:pt x="1387379" y="1696721"/>
                    <a:pt x="1451870" y="1458828"/>
                    <a:pt x="1580483" y="1255464"/>
                  </a:cubicBezTo>
                  <a:cubicBezTo>
                    <a:pt x="1710452" y="1049122"/>
                    <a:pt x="1905160" y="886359"/>
                    <a:pt x="2102827" y="742051"/>
                  </a:cubicBezTo>
                  <a:cubicBezTo>
                    <a:pt x="2508149" y="446411"/>
                    <a:pt x="2954411" y="209470"/>
                    <a:pt x="3440748" y="64091"/>
                  </a:cubicBezTo>
                  <a:cubicBezTo>
                    <a:pt x="3500764" y="46147"/>
                    <a:pt x="3561186" y="29597"/>
                    <a:pt x="3622015" y="14440"/>
                  </a:cubicBezTo>
                  <a:cubicBezTo>
                    <a:pt x="3626097" y="13357"/>
                    <a:pt x="3628501" y="9273"/>
                    <a:pt x="3627379" y="5332"/>
                  </a:cubicBezTo>
                  <a:cubicBezTo>
                    <a:pt x="3626257" y="1391"/>
                    <a:pt x="3622027" y="-931"/>
                    <a:pt x="3617946" y="152"/>
                  </a:cubicBezTo>
                  <a:cubicBezTo>
                    <a:pt x="3123716" y="123743"/>
                    <a:pt x="2663398" y="339609"/>
                    <a:pt x="2246608" y="622867"/>
                  </a:cubicBezTo>
                  <a:cubicBezTo>
                    <a:pt x="2046598" y="758721"/>
                    <a:pt x="1848684" y="904814"/>
                    <a:pt x="1689490" y="1085557"/>
                  </a:cubicBezTo>
                  <a:cubicBezTo>
                    <a:pt x="1536782" y="1261702"/>
                    <a:pt x="1433472" y="1472759"/>
                    <a:pt x="1389475" y="1698507"/>
                  </a:cubicBezTo>
                  <a:cubicBezTo>
                    <a:pt x="1340150" y="1939139"/>
                    <a:pt x="1357537" y="2181677"/>
                    <a:pt x="1395024" y="2422547"/>
                  </a:cubicBezTo>
                  <a:cubicBezTo>
                    <a:pt x="1434237" y="2674847"/>
                    <a:pt x="1490220" y="2927029"/>
                    <a:pt x="1484548" y="3183497"/>
                  </a:cubicBezTo>
                  <a:cubicBezTo>
                    <a:pt x="1479751" y="3388337"/>
                    <a:pt x="1429637" y="3589821"/>
                    <a:pt x="1337561" y="3774420"/>
                  </a:cubicBezTo>
                  <a:cubicBezTo>
                    <a:pt x="1251244" y="3949447"/>
                    <a:pt x="1132125" y="4107805"/>
                    <a:pt x="999320" y="4253065"/>
                  </a:cubicBezTo>
                  <a:cubicBezTo>
                    <a:pt x="733709" y="4542990"/>
                    <a:pt x="414704" y="4779931"/>
                    <a:pt x="108154" y="5026993"/>
                  </a:cubicBezTo>
                  <a:cubicBezTo>
                    <a:pt x="72640" y="5055569"/>
                    <a:pt x="37410" y="5084347"/>
                    <a:pt x="2476" y="5113316"/>
                  </a:cubicBezTo>
                  <a:cubicBezTo>
                    <a:pt x="-5169" y="5119626"/>
                    <a:pt x="5805" y="5130104"/>
                    <a:pt x="13328" y="5123913"/>
                  </a:cubicBezTo>
                  <a:close/>
                </a:path>
              </a:pathLst>
            </a:custGeom>
            <a:solidFill>
              <a:srgbClr val="1D1D1B"/>
            </a:solidFill>
            <a:ln w="12323" cap="flat">
              <a:solidFill>
                <a:srgbClr val="CAC4E2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397E430-C991-4557-BEFF-476FD505D319}"/>
              </a:ext>
            </a:extLst>
          </p:cNvPr>
          <p:cNvGrpSpPr/>
          <p:nvPr/>
        </p:nvGrpSpPr>
        <p:grpSpPr>
          <a:xfrm flipH="1">
            <a:off x="7858069" y="1367936"/>
            <a:ext cx="1420896" cy="79929"/>
            <a:chOff x="3475716" y="6090348"/>
            <a:chExt cx="1420003" cy="79879"/>
          </a:xfrm>
          <a:solidFill>
            <a:srgbClr val="D55D5D"/>
          </a:solidFill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A5583FC-086A-4C15-B3B9-DFFB7288D05E}"/>
                </a:ext>
              </a:extLst>
            </p:cNvPr>
            <p:cNvCxnSpPr>
              <a:cxnSpLocks/>
            </p:cNvCxnSpPr>
            <p:nvPr/>
          </p:nvCxnSpPr>
          <p:spPr>
            <a:xfrm>
              <a:off x="3475716" y="6130287"/>
              <a:ext cx="1340125" cy="0"/>
            </a:xfrm>
            <a:prstGeom prst="line">
              <a:avLst/>
            </a:prstGeom>
            <a:grpFill/>
            <a:ln w="28575" cap="flat" cmpd="sng" algn="ctr">
              <a:solidFill>
                <a:srgbClr val="D55D5D"/>
              </a:solidFill>
              <a:prstDash val="solid"/>
              <a:miter lim="800000"/>
            </a:ln>
            <a:effectLst/>
          </p:spPr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6D67BC7-1B67-4F42-85F5-C3EF54C0CE76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D55D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E7848EB-5ECF-428C-B2F4-EA75AB147A77}"/>
              </a:ext>
            </a:extLst>
          </p:cNvPr>
          <p:cNvGrpSpPr/>
          <p:nvPr/>
        </p:nvGrpSpPr>
        <p:grpSpPr>
          <a:xfrm flipH="1">
            <a:off x="3101887" y="5735229"/>
            <a:ext cx="4283343" cy="79929"/>
            <a:chOff x="615066" y="6090348"/>
            <a:chExt cx="4280653" cy="79879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DD8763-66F4-4B70-B23F-ABD2E43446CA}"/>
                </a:ext>
              </a:extLst>
            </p:cNvPr>
            <p:cNvCxnSpPr>
              <a:cxnSpLocks/>
            </p:cNvCxnSpPr>
            <p:nvPr/>
          </p:nvCxnSpPr>
          <p:spPr>
            <a:xfrm>
              <a:off x="615066" y="6130287"/>
              <a:ext cx="4200775" cy="0"/>
            </a:xfrm>
            <a:prstGeom prst="line">
              <a:avLst/>
            </a:prstGeom>
            <a:noFill/>
            <a:ln w="28575" cap="flat" cmpd="sng" algn="ctr">
              <a:solidFill>
                <a:srgbClr val="8262A6"/>
              </a:solidFill>
              <a:prstDash val="solid"/>
              <a:miter lim="800000"/>
            </a:ln>
            <a:effectLst/>
          </p:spPr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5DCA2A4-1811-498F-9063-F8CDDA5E8759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solidFill>
              <a:srgbClr val="8262A6"/>
            </a:solidFill>
            <a:ln w="12700" cap="flat" cmpd="sng" algn="ctr">
              <a:solidFill>
                <a:srgbClr val="8262A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0429F33-E11A-4302-BDCA-DF7408D6DA62}"/>
              </a:ext>
            </a:extLst>
          </p:cNvPr>
          <p:cNvGrpSpPr/>
          <p:nvPr/>
        </p:nvGrpSpPr>
        <p:grpSpPr>
          <a:xfrm>
            <a:off x="3326895" y="5601058"/>
            <a:ext cx="3858228" cy="79929"/>
            <a:chOff x="4815840" y="6090348"/>
            <a:chExt cx="3855805" cy="79879"/>
          </a:xfrm>
          <a:solidFill>
            <a:srgbClr val="D17E3F"/>
          </a:solidFill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DBAE372-8B00-4956-9D45-E41D5F420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5840" y="6130287"/>
              <a:ext cx="3855805" cy="0"/>
            </a:xfrm>
            <a:prstGeom prst="line">
              <a:avLst/>
            </a:prstGeom>
            <a:grpFill/>
            <a:ln w="28575" cap="flat" cmpd="sng" algn="ctr">
              <a:solidFill>
                <a:srgbClr val="D17E3F"/>
              </a:solidFill>
              <a:prstDash val="solid"/>
              <a:miter lim="800000"/>
            </a:ln>
            <a:effectLst/>
          </p:spPr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11EF7E2-43BD-4667-AF93-222A36389D2F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D17E3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E46E7A7-BA48-4BD0-8530-BC86EF11EEDE}"/>
              </a:ext>
            </a:extLst>
          </p:cNvPr>
          <p:cNvGrpSpPr/>
          <p:nvPr/>
        </p:nvGrpSpPr>
        <p:grpSpPr>
          <a:xfrm>
            <a:off x="2541367" y="5142016"/>
            <a:ext cx="1767243" cy="79929"/>
            <a:chOff x="3129586" y="6090348"/>
            <a:chExt cx="1766133" cy="79879"/>
          </a:xfrm>
          <a:solidFill>
            <a:srgbClr val="4E83BE"/>
          </a:solidFill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CFEE4E0-C437-4EA5-8D35-3B408B24026D}"/>
                </a:ext>
              </a:extLst>
            </p:cNvPr>
            <p:cNvCxnSpPr>
              <a:cxnSpLocks/>
            </p:cNvCxnSpPr>
            <p:nvPr/>
          </p:nvCxnSpPr>
          <p:spPr>
            <a:xfrm>
              <a:off x="3129586" y="6130287"/>
              <a:ext cx="1686254" cy="0"/>
            </a:xfrm>
            <a:prstGeom prst="line">
              <a:avLst/>
            </a:prstGeom>
            <a:grpFill/>
            <a:ln w="28575" cap="flat" cmpd="sng" algn="ctr">
              <a:solidFill>
                <a:srgbClr val="4E83BE"/>
              </a:solidFill>
              <a:prstDash val="solid"/>
              <a:miter lim="800000"/>
            </a:ln>
            <a:effectLst/>
          </p:spPr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831CB4A-6041-4F4C-81EA-ECA37BF301C3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4E83B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609A78C-5E76-46D7-B2F9-5A6564FE39EB}"/>
              </a:ext>
            </a:extLst>
          </p:cNvPr>
          <p:cNvGrpSpPr/>
          <p:nvPr/>
        </p:nvGrpSpPr>
        <p:grpSpPr>
          <a:xfrm flipH="1">
            <a:off x="5300948" y="4208477"/>
            <a:ext cx="2652977" cy="79929"/>
            <a:chOff x="2244408" y="6090348"/>
            <a:chExt cx="2651311" cy="79879"/>
          </a:xfrm>
          <a:solidFill>
            <a:srgbClr val="C35993"/>
          </a:solidFill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5782C91-5C17-4C43-B768-36F41FD1E8A3}"/>
                </a:ext>
              </a:extLst>
            </p:cNvPr>
            <p:cNvCxnSpPr>
              <a:cxnSpLocks/>
            </p:cNvCxnSpPr>
            <p:nvPr/>
          </p:nvCxnSpPr>
          <p:spPr>
            <a:xfrm>
              <a:off x="2244408" y="6130287"/>
              <a:ext cx="2571432" cy="0"/>
            </a:xfrm>
            <a:prstGeom prst="line">
              <a:avLst/>
            </a:prstGeom>
            <a:grpFill/>
            <a:ln w="28575" cap="flat" cmpd="sng" algn="ctr">
              <a:solidFill>
                <a:srgbClr val="C35993"/>
              </a:solidFill>
              <a:prstDash val="solid"/>
              <a:miter lim="800000"/>
            </a:ln>
            <a:effectLst/>
          </p:spPr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9D09528-34E9-4C0C-BBA3-B7672C8E23C6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C3599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EBFD78D-8167-420B-ACFD-B2F6793C06A2}"/>
              </a:ext>
            </a:extLst>
          </p:cNvPr>
          <p:cNvGrpSpPr/>
          <p:nvPr/>
        </p:nvGrpSpPr>
        <p:grpSpPr>
          <a:xfrm>
            <a:off x="2137759" y="2868682"/>
            <a:ext cx="3384004" cy="79929"/>
            <a:chOff x="1503169" y="6124911"/>
            <a:chExt cx="3381879" cy="79879"/>
          </a:xfrm>
          <a:solidFill>
            <a:srgbClr val="3E9C64"/>
          </a:solidFill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C3C2E2A-7865-4039-9CD2-BE1A2D43544B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69" y="6164850"/>
              <a:ext cx="3302000" cy="0"/>
            </a:xfrm>
            <a:prstGeom prst="line">
              <a:avLst/>
            </a:prstGeom>
            <a:grpFill/>
            <a:ln w="28575" cap="flat" cmpd="sng" algn="ctr">
              <a:solidFill>
                <a:srgbClr val="3E9C64"/>
              </a:solidFill>
              <a:prstDash val="solid"/>
              <a:miter lim="800000"/>
            </a:ln>
            <a:effectLst/>
          </p:spPr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A728CEF-5DCE-4BDB-A102-B25ABBD22ACE}"/>
                </a:ext>
              </a:extLst>
            </p:cNvPr>
            <p:cNvSpPr/>
            <p:nvPr/>
          </p:nvSpPr>
          <p:spPr>
            <a:xfrm>
              <a:off x="4805169" y="6124911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3E9C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15" name="Picture 11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DFEB1F23-3257-42DA-86E9-B755F1421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89" y="4428390"/>
            <a:ext cx="1848208" cy="1766042"/>
          </a:xfrm>
          <a:prstGeom prst="rect">
            <a:avLst/>
          </a:prstGeom>
        </p:spPr>
      </p:pic>
      <p:sp>
        <p:nvSpPr>
          <p:cNvPr id="119" name="Text Placeholder 33">
            <a:extLst>
              <a:ext uri="{FF2B5EF4-FFF2-40B4-BE49-F238E27FC236}">
                <a16:creationId xmlns:a16="http://schemas.microsoft.com/office/drawing/2014/main" id="{D47DC71E-C805-43C7-A0F0-FD1FCC4B0D1C}"/>
              </a:ext>
            </a:extLst>
          </p:cNvPr>
          <p:cNvSpPr txBox="1">
            <a:spLocks/>
          </p:cNvSpPr>
          <p:nvPr/>
        </p:nvSpPr>
        <p:spPr>
          <a:xfrm>
            <a:off x="5094140" y="5296550"/>
            <a:ext cx="1917694" cy="7580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D17E3F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living memory</a:t>
            </a:r>
          </a:p>
        </p:txBody>
      </p:sp>
      <p:sp>
        <p:nvSpPr>
          <p:cNvPr id="120" name="Text Placeholder 33">
            <a:extLst>
              <a:ext uri="{FF2B5EF4-FFF2-40B4-BE49-F238E27FC236}">
                <a16:creationId xmlns:a16="http://schemas.microsoft.com/office/drawing/2014/main" id="{D74AEC7D-CD5B-4401-8C87-C1DDE2372D6C}"/>
              </a:ext>
            </a:extLst>
          </p:cNvPr>
          <p:cNvSpPr txBox="1">
            <a:spLocks/>
          </p:cNvSpPr>
          <p:nvPr/>
        </p:nvSpPr>
        <p:spPr>
          <a:xfrm>
            <a:off x="2159099" y="4788096"/>
            <a:ext cx="2214172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4E83BE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Victorian</a:t>
            </a:r>
          </a:p>
        </p:txBody>
      </p:sp>
      <p:sp>
        <p:nvSpPr>
          <p:cNvPr id="121" name="Text Placeholder 33">
            <a:extLst>
              <a:ext uri="{FF2B5EF4-FFF2-40B4-BE49-F238E27FC236}">
                <a16:creationId xmlns:a16="http://schemas.microsoft.com/office/drawing/2014/main" id="{0AAD35E1-52A3-4685-96B9-C87B55FBA970}"/>
              </a:ext>
            </a:extLst>
          </p:cNvPr>
          <p:cNvSpPr txBox="1">
            <a:spLocks/>
          </p:cNvSpPr>
          <p:nvPr/>
        </p:nvSpPr>
        <p:spPr>
          <a:xfrm>
            <a:off x="7186717" y="3858721"/>
            <a:ext cx="1698721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C35993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Tudor</a:t>
            </a:r>
          </a:p>
        </p:txBody>
      </p:sp>
      <p:sp>
        <p:nvSpPr>
          <p:cNvPr id="123" name="Text Placeholder 33">
            <a:extLst>
              <a:ext uri="{FF2B5EF4-FFF2-40B4-BE49-F238E27FC236}">
                <a16:creationId xmlns:a16="http://schemas.microsoft.com/office/drawing/2014/main" id="{6BB9AC6D-E1D3-4551-A973-0DFE251FA4A7}"/>
              </a:ext>
            </a:extLst>
          </p:cNvPr>
          <p:cNvSpPr txBox="1">
            <a:spLocks/>
          </p:cNvSpPr>
          <p:nvPr/>
        </p:nvSpPr>
        <p:spPr>
          <a:xfrm>
            <a:off x="7691828" y="1461772"/>
            <a:ext cx="2214172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D55D5D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prehistoric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210768C-2D9E-44EC-8631-1E56B214A433}"/>
              </a:ext>
            </a:extLst>
          </p:cNvPr>
          <p:cNvGrpSpPr/>
          <p:nvPr/>
        </p:nvGrpSpPr>
        <p:grpSpPr>
          <a:xfrm>
            <a:off x="212849" y="3374740"/>
            <a:ext cx="2506457" cy="1805862"/>
            <a:chOff x="716628" y="4603002"/>
            <a:chExt cx="2366522" cy="1656992"/>
          </a:xfrm>
        </p:grpSpPr>
        <p:pic>
          <p:nvPicPr>
            <p:cNvPr id="125" name="Picture 124" descr="A picture containing building, house, apartment building, roof&#10;&#10;Description automatically generated">
              <a:extLst>
                <a:ext uri="{FF2B5EF4-FFF2-40B4-BE49-F238E27FC236}">
                  <a16:creationId xmlns:a16="http://schemas.microsoft.com/office/drawing/2014/main" id="{A5B8789E-C312-40E3-9DAA-12019CA4F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1"/>
            <a:stretch/>
          </p:blipFill>
          <p:spPr>
            <a:xfrm flipH="1">
              <a:off x="716628" y="4603002"/>
              <a:ext cx="2366522" cy="1656992"/>
            </a:xfrm>
            <a:prstGeom prst="rect">
              <a:avLst/>
            </a:prstGeom>
          </p:spPr>
        </p:pic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7F207C3-6999-49F9-9170-B5457CB11207}"/>
                </a:ext>
              </a:extLst>
            </p:cNvPr>
            <p:cNvCxnSpPr>
              <a:cxnSpLocks/>
            </p:cNvCxnSpPr>
            <p:nvPr/>
          </p:nvCxnSpPr>
          <p:spPr>
            <a:xfrm>
              <a:off x="1312984" y="4999783"/>
              <a:ext cx="0" cy="1036272"/>
            </a:xfrm>
            <a:prstGeom prst="line">
              <a:avLst/>
            </a:prstGeom>
            <a:noFill/>
            <a:ln w="19050" cap="flat" cmpd="sng" algn="ctr">
              <a:solidFill>
                <a:srgbClr val="FFFFEF">
                  <a:lumMod val="10000"/>
                </a:srgbClr>
              </a:solidFill>
              <a:prstDash val="dash"/>
              <a:miter lim="800000"/>
            </a:ln>
            <a:effectLst/>
          </p:spPr>
        </p:cxnSp>
      </p:grpSp>
      <p:pic>
        <p:nvPicPr>
          <p:cNvPr id="116" name="Picture 115" descr="Diagram&#10;&#10;Description automatically generated">
            <a:extLst>
              <a:ext uri="{FF2B5EF4-FFF2-40B4-BE49-F238E27FC236}">
                <a16:creationId xmlns:a16="http://schemas.microsoft.com/office/drawing/2014/main" id="{2529437D-8D4B-463B-97D7-FCC13FB1CD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13" b="92470" l="2562" r="95459">
                        <a14:foregroundMark x1="8012" y1="10758" x2="51508" y2="26239"/>
                        <a14:foregroundMark x1="88291" y1="16604" x2="92183" y2="21282"/>
                        <a14:foregroundMark x1="93740" y1="30496" x2="93578" y2="66745"/>
                        <a14:foregroundMark x1="94194" y1="58466" x2="95459" y2="78625"/>
                        <a14:foregroundMark x1="3049" y1="8559" x2="7331" y2="50795"/>
                        <a14:foregroundMark x1="7331" y1="50795" x2="3990" y2="75725"/>
                        <a14:foregroundMark x1="10347" y1="86904" x2="76192" y2="86015"/>
                        <a14:foregroundMark x1="32241" y1="77081" x2="61888" y2="73012"/>
                        <a14:foregroundMark x1="61888" y1="73012" x2="62666" y2="73012"/>
                        <a14:foregroundMark x1="58028" y1="57343" x2="36263" y2="70112"/>
                        <a14:foregroundMark x1="57249" y1="64079" x2="80538" y2="84659"/>
                        <a14:foregroundMark x1="78365" y1="80215" x2="91113" y2="90973"/>
                        <a14:foregroundMark x1="83036" y1="89383" x2="13299" y2="90739"/>
                        <a14:foregroundMark x1="3049" y1="45697" x2="6714" y2="87138"/>
                        <a14:foregroundMark x1="6714" y1="87138" x2="11580" y2="90973"/>
                        <a14:foregroundMark x1="3827" y1="86015" x2="9861" y2="91394"/>
                        <a14:foregroundMark x1="3503" y1="91862" x2="10639" y2="92516"/>
                        <a14:foregroundMark x1="93286" y1="86904" x2="61142" y2="90973"/>
                        <a14:foregroundMark x1="94064" y1="85360" x2="80993" y2="91394"/>
                        <a14:foregroundMark x1="93578" y1="90037" x2="87674" y2="90037"/>
                        <a14:foregroundMark x1="86117" y1="91394" x2="90464" y2="91394"/>
                        <a14:foregroundMark x1="93286" y1="91862" x2="94064" y2="86015"/>
                        <a14:foregroundMark x1="94194" y1="85360" x2="94518" y2="90739"/>
                        <a14:foregroundMark x1="52125" y1="91160" x2="64061" y2="92283"/>
                        <a14:foregroundMark x1="54914" y1="64733" x2="58644" y2="83115"/>
                        <a14:foregroundMark x1="54298" y1="65201" x2="55238" y2="73948"/>
                        <a14:foregroundMark x1="81933" y1="5613" x2="81771" y2="10337"/>
                        <a14:foregroundMark x1="4606" y1="31151" x2="3990" y2="37418"/>
                        <a14:foregroundMark x1="2562" y1="34518" x2="3049" y2="46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" r="4652" b="6327"/>
          <a:stretch/>
        </p:blipFill>
        <p:spPr>
          <a:xfrm>
            <a:off x="7326390" y="2264699"/>
            <a:ext cx="2214172" cy="1532825"/>
          </a:xfrm>
          <a:prstGeom prst="rect">
            <a:avLst/>
          </a:prstGeom>
        </p:spPr>
      </p:pic>
      <p:pic>
        <p:nvPicPr>
          <p:cNvPr id="118" name="Picture 117" descr="A close-up of a t-shirt&#10;&#10;Description automatically generated with medium confidence">
            <a:extLst>
              <a:ext uri="{FF2B5EF4-FFF2-40B4-BE49-F238E27FC236}">
                <a16:creationId xmlns:a16="http://schemas.microsoft.com/office/drawing/2014/main" id="{76E81777-A877-4695-AE54-DAAD3C48E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65" y="107065"/>
            <a:ext cx="1197603" cy="12230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36CE72-75A7-DB70-81F7-A5C50C62E484}"/>
              </a:ext>
            </a:extLst>
          </p:cNvPr>
          <p:cNvGrpSpPr/>
          <p:nvPr/>
        </p:nvGrpSpPr>
        <p:grpSpPr>
          <a:xfrm>
            <a:off x="116049" y="1039692"/>
            <a:ext cx="3759515" cy="2240989"/>
            <a:chOff x="4797230" y="4055400"/>
            <a:chExt cx="2722309" cy="1374104"/>
          </a:xfrm>
        </p:grpSpPr>
        <p:sp>
          <p:nvSpPr>
            <p:cNvPr id="13" name="Text Placeholder 33">
              <a:extLst>
                <a:ext uri="{FF2B5EF4-FFF2-40B4-BE49-F238E27FC236}">
                  <a16:creationId xmlns:a16="http://schemas.microsoft.com/office/drawing/2014/main" id="{3C75D5CC-256C-AF9F-3F17-4BFE51DA0B7E}"/>
                </a:ext>
              </a:extLst>
            </p:cNvPr>
            <p:cNvSpPr txBox="1">
              <a:spLocks/>
            </p:cNvSpPr>
            <p:nvPr/>
          </p:nvSpPr>
          <p:spPr>
            <a:xfrm>
              <a:off x="6178289" y="4967961"/>
              <a:ext cx="1341250" cy="34772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378" rtl="0" eaLnBrk="1" latinLnBrk="0" hangingPunct="1">
                <a:lnSpc>
                  <a:spcPts val="26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kern="1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78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2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8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8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3E9C64"/>
                  </a:solidFill>
                  <a:effectLst/>
                  <a:uLnTx/>
                  <a:uFillTx/>
                  <a:latin typeface="United Curriculum" pitchFamily="2" charset="0"/>
                  <a:ea typeface="+mn-ea"/>
                  <a:cs typeface="+mn-cs"/>
                </a:rPr>
                <a:t>medieval</a:t>
              </a: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A6CF5C5B-B654-A90A-778F-98AD515091F6}"/>
                </a:ext>
              </a:extLst>
            </p:cNvPr>
            <p:cNvSpPr txBox="1">
              <a:spLocks/>
            </p:cNvSpPr>
            <p:nvPr/>
          </p:nvSpPr>
          <p:spPr>
            <a:xfrm>
              <a:off x="5394895" y="4055400"/>
              <a:ext cx="969940" cy="19815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keep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endParaRPr>
            </a:p>
          </p:txBody>
        </p:sp>
        <p:sp>
          <p:nvSpPr>
            <p:cNvPr id="15" name="Text Placeholder 2">
              <a:extLst>
                <a:ext uri="{FF2B5EF4-FFF2-40B4-BE49-F238E27FC236}">
                  <a16:creationId xmlns:a16="http://schemas.microsoft.com/office/drawing/2014/main" id="{D8C4A4E9-6CA8-5FB6-FA88-F88C56EED17B}"/>
                </a:ext>
              </a:extLst>
            </p:cNvPr>
            <p:cNvSpPr txBox="1">
              <a:spLocks/>
            </p:cNvSpPr>
            <p:nvPr/>
          </p:nvSpPr>
          <p:spPr>
            <a:xfrm>
              <a:off x="5865478" y="4124754"/>
              <a:ext cx="969940" cy="19815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motte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endParaRPr>
            </a:p>
          </p:txBody>
        </p:sp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B8F41E7E-0443-B8EA-2179-6B22A6FBBEE0}"/>
                </a:ext>
              </a:extLst>
            </p:cNvPr>
            <p:cNvSpPr txBox="1">
              <a:spLocks/>
            </p:cNvSpPr>
            <p:nvPr/>
          </p:nvSpPr>
          <p:spPr>
            <a:xfrm>
              <a:off x="6463919" y="4269257"/>
              <a:ext cx="969940" cy="19815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bailey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endParaRP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A8A276C3-6905-F800-2F4E-2710364CD03D}"/>
                </a:ext>
              </a:extLst>
            </p:cNvPr>
            <p:cNvSpPr txBox="1">
              <a:spLocks/>
            </p:cNvSpPr>
            <p:nvPr/>
          </p:nvSpPr>
          <p:spPr>
            <a:xfrm>
              <a:off x="6437024" y="4498043"/>
              <a:ext cx="926154" cy="20318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palisade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endParaRP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BA18CA0E-45DD-C83B-4CB4-1AD73F8B44EB}"/>
                </a:ext>
              </a:extLst>
            </p:cNvPr>
            <p:cNvSpPr txBox="1">
              <a:spLocks/>
            </p:cNvSpPr>
            <p:nvPr/>
          </p:nvSpPr>
          <p:spPr>
            <a:xfrm>
              <a:off x="6437025" y="4748915"/>
              <a:ext cx="969940" cy="19815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gatehouse</a:t>
              </a:r>
            </a:p>
          </p:txBody>
        </p:sp>
        <p:pic>
          <p:nvPicPr>
            <p:cNvPr id="19" name="Picture 18" descr="Diagram&#10;&#10;Description automatically generated">
              <a:extLst>
                <a:ext uri="{FF2B5EF4-FFF2-40B4-BE49-F238E27FC236}">
                  <a16:creationId xmlns:a16="http://schemas.microsoft.com/office/drawing/2014/main" id="{1A38F74F-1F80-EC3A-B88E-205858911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55" b="97376" l="1245" r="98370">
                          <a14:foregroundMark x1="19413" y1="48203" x2="4801" y2="62737"/>
                          <a14:foregroundMark x1="4801" y1="62737" x2="2401" y2="72951"/>
                          <a14:foregroundMark x1="21932" y1="33347" x2="20302" y2="38232"/>
                          <a14:foregroundMark x1="24007" y1="35971" x2="32662" y2="52442"/>
                          <a14:foregroundMark x1="27030" y1="51716" x2="21251" y2="71377"/>
                          <a14:foregroundMark x1="10255" y1="63141" x2="28779" y2="84699"/>
                          <a14:foregroundMark x1="28779" y1="84699" x2="36100" y2="85224"/>
                          <a14:foregroundMark x1="53290" y1="85426" x2="81031" y2="74970"/>
                          <a14:foregroundMark x1="81031" y1="74970" x2="82869" y2="43642"/>
                          <a14:foregroundMark x1="82869" y1="43642" x2="72940" y2="45135"/>
                          <a14:foregroundMark x1="68554" y1="38232" x2="69917" y2="62858"/>
                          <a14:foregroundMark x1="69917" y1="62858" x2="85329" y2="64231"/>
                          <a14:foregroundMark x1="89449" y1="44974" x2="68969" y2="77917"/>
                          <a14:foregroundMark x1="90694" y1="61082" x2="74452" y2="79612"/>
                          <a14:foregroundMark x1="92057" y1="35204" x2="96977" y2="58256"/>
                          <a14:foregroundMark x1="96977" y1="58256" x2="89567" y2="83811"/>
                          <a14:foregroundMark x1="89567" y1="83811" x2="72525" y2="94994"/>
                          <a14:foregroundMark x1="72525" y1="94994" x2="11114" y2="91643"/>
                          <a14:foregroundMark x1="11114" y1="91643" x2="1304" y2="76221"/>
                          <a14:foregroundMark x1="4209" y1="87485" x2="24837" y2="97376"/>
                          <a14:foregroundMark x1="24837" y1="97376" x2="45851" y2="97376"/>
                          <a14:foregroundMark x1="49022" y1="97013" x2="76111" y2="97214"/>
                          <a14:foregroundMark x1="98370" y1="62576" x2="95347" y2="76221"/>
                          <a14:foregroundMark x1="35151" y1="3755" x2="35951" y2="7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230" y="4309712"/>
              <a:ext cx="1525195" cy="111979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38708C8-63FC-FEB7-549B-77851FCD6809}"/>
                </a:ext>
              </a:extLst>
            </p:cNvPr>
            <p:cNvCxnSpPr/>
            <p:nvPr/>
          </p:nvCxnSpPr>
          <p:spPr>
            <a:xfrm flipH="1">
              <a:off x="5346041" y="4236618"/>
              <a:ext cx="213786" cy="18307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1D7C4FE-5677-0175-F3F8-E92DA220E7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2934" y="4353632"/>
              <a:ext cx="593880" cy="35312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D71543F-74F3-2CCE-8E42-3E52243E60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4145" y="4395556"/>
              <a:ext cx="670274" cy="31529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A15CF08-B456-3352-0170-20E5BD40FB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1413" y="4624488"/>
              <a:ext cx="331695" cy="11436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0A0463A-A896-7281-FEF2-B3640AEBCD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7417" y="4848309"/>
              <a:ext cx="1005104" cy="45461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C609F28-6C9B-49D8-50C9-A5967C6BF311}"/>
              </a:ext>
            </a:extLst>
          </p:cNvPr>
          <p:cNvSpPr/>
          <p:nvPr/>
        </p:nvSpPr>
        <p:spPr>
          <a:xfrm>
            <a:off x="-3219893" y="538368"/>
            <a:ext cx="3009900" cy="2096677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There are four versions of this knowledge organiser provided. </a:t>
            </a:r>
          </a:p>
          <a:p>
            <a:pPr algn="ctr"/>
            <a:endParaRPr lang="en-US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Teachers should choose the one(s) most appropriate for their pupils. </a:t>
            </a:r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119" grpId="0"/>
      <p:bldP spid="120" grpId="0"/>
      <p:bldP spid="121" grpId="0"/>
      <p:bldP spid="1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3DDFE-830A-496A-8534-C26325574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480" y="169080"/>
            <a:ext cx="5445572" cy="474785"/>
          </a:xfrm>
        </p:spPr>
        <p:txBody>
          <a:bodyPr/>
          <a:lstStyle/>
          <a:p>
            <a:r>
              <a:rPr lang="en-GB" sz="3000" dirty="0"/>
              <a:t>Homes through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CED2F-6396-4A56-87B1-44D0004C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4845" y="4028050"/>
            <a:ext cx="2582055" cy="1542666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/>
              <a:t>Back-to-back houses were built of brick and glass.</a:t>
            </a:r>
          </a:p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/>
              <a:t>Shared toilets were outside, fires were important, and there was running water.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FBED5F2C-32EF-4D85-B8A9-3AD9286B86E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Term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Parallelogram 86">
            <a:extLst>
              <a:ext uri="{FF2B5EF4-FFF2-40B4-BE49-F238E27FC236}">
                <a16:creationId xmlns:a16="http://schemas.microsoft.com/office/drawing/2014/main" id="{3B938792-0047-4782-AC86-C92736B3B5AC}"/>
              </a:ext>
            </a:extLst>
          </p:cNvPr>
          <p:cNvSpPr/>
          <p:nvPr/>
        </p:nvSpPr>
        <p:spPr>
          <a:xfrm>
            <a:off x="6917545" y="1259836"/>
            <a:ext cx="1695303" cy="390914"/>
          </a:xfrm>
          <a:prstGeom prst="parallelogram">
            <a:avLst>
              <a:gd name="adj" fmla="val 381293"/>
            </a:avLst>
          </a:prstGeom>
          <a:solidFill>
            <a:srgbClr val="D55D5D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Parallelogram 87">
            <a:extLst>
              <a:ext uri="{FF2B5EF4-FFF2-40B4-BE49-F238E27FC236}">
                <a16:creationId xmlns:a16="http://schemas.microsoft.com/office/drawing/2014/main" id="{41191BB8-E47A-45D0-98A1-137C29B54D74}"/>
              </a:ext>
            </a:extLst>
          </p:cNvPr>
          <p:cNvSpPr/>
          <p:nvPr/>
        </p:nvSpPr>
        <p:spPr>
          <a:xfrm>
            <a:off x="5361898" y="2468080"/>
            <a:ext cx="500443" cy="455680"/>
          </a:xfrm>
          <a:prstGeom prst="parallelogram">
            <a:avLst>
              <a:gd name="adj" fmla="val 59662"/>
            </a:avLst>
          </a:prstGeom>
          <a:solidFill>
            <a:srgbClr val="3E9C6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Parallelogram 88">
            <a:extLst>
              <a:ext uri="{FF2B5EF4-FFF2-40B4-BE49-F238E27FC236}">
                <a16:creationId xmlns:a16="http://schemas.microsoft.com/office/drawing/2014/main" id="{E34961FF-379C-49BB-9DE8-124B18506073}"/>
              </a:ext>
            </a:extLst>
          </p:cNvPr>
          <p:cNvSpPr/>
          <p:nvPr/>
        </p:nvSpPr>
        <p:spPr>
          <a:xfrm rot="10800000" flipH="1">
            <a:off x="5350025" y="2920852"/>
            <a:ext cx="264442" cy="1059242"/>
          </a:xfrm>
          <a:prstGeom prst="parallelogram">
            <a:avLst>
              <a:gd name="adj" fmla="val 0"/>
            </a:avLst>
          </a:prstGeom>
          <a:solidFill>
            <a:srgbClr val="3E9C6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Parallelogram 89">
            <a:extLst>
              <a:ext uri="{FF2B5EF4-FFF2-40B4-BE49-F238E27FC236}">
                <a16:creationId xmlns:a16="http://schemas.microsoft.com/office/drawing/2014/main" id="{CD41AD3B-17E4-4426-9F62-3489EE39C80A}"/>
              </a:ext>
            </a:extLst>
          </p:cNvPr>
          <p:cNvSpPr/>
          <p:nvPr/>
        </p:nvSpPr>
        <p:spPr>
          <a:xfrm>
            <a:off x="5116503" y="3973979"/>
            <a:ext cx="500445" cy="491675"/>
          </a:xfrm>
          <a:prstGeom prst="parallelogram">
            <a:avLst>
              <a:gd name="adj" fmla="val 45925"/>
            </a:avLst>
          </a:prstGeom>
          <a:solidFill>
            <a:srgbClr val="C35993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Parallelogram 90">
            <a:extLst>
              <a:ext uri="{FF2B5EF4-FFF2-40B4-BE49-F238E27FC236}">
                <a16:creationId xmlns:a16="http://schemas.microsoft.com/office/drawing/2014/main" id="{8882CB6D-A31C-4C45-9EFB-7F81B87865BB}"/>
              </a:ext>
            </a:extLst>
          </p:cNvPr>
          <p:cNvSpPr/>
          <p:nvPr/>
        </p:nvSpPr>
        <p:spPr>
          <a:xfrm>
            <a:off x="3642787" y="5135911"/>
            <a:ext cx="1126667" cy="197577"/>
          </a:xfrm>
          <a:prstGeom prst="parallelogram">
            <a:avLst>
              <a:gd name="adj" fmla="val 247163"/>
            </a:avLst>
          </a:prstGeom>
          <a:solidFill>
            <a:srgbClr val="4E83BE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Parallelogram 91">
            <a:extLst>
              <a:ext uri="{FF2B5EF4-FFF2-40B4-BE49-F238E27FC236}">
                <a16:creationId xmlns:a16="http://schemas.microsoft.com/office/drawing/2014/main" id="{AB6E85F4-5056-42F3-A0FC-3ABF8BBBDA18}"/>
              </a:ext>
            </a:extLst>
          </p:cNvPr>
          <p:cNvSpPr/>
          <p:nvPr/>
        </p:nvSpPr>
        <p:spPr>
          <a:xfrm>
            <a:off x="2583790" y="5574167"/>
            <a:ext cx="1445115" cy="197577"/>
          </a:xfrm>
          <a:prstGeom prst="parallelogram">
            <a:avLst>
              <a:gd name="adj" fmla="val 247163"/>
            </a:avLst>
          </a:prstGeom>
          <a:solidFill>
            <a:srgbClr val="D17E3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E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 Placeholder 33">
            <a:extLst>
              <a:ext uri="{FF2B5EF4-FFF2-40B4-BE49-F238E27FC236}">
                <a16:creationId xmlns:a16="http://schemas.microsoft.com/office/drawing/2014/main" id="{AEC017F9-095E-4880-8C4D-22914F298738}"/>
              </a:ext>
            </a:extLst>
          </p:cNvPr>
          <p:cNvSpPr txBox="1">
            <a:spLocks/>
          </p:cNvSpPr>
          <p:nvPr/>
        </p:nvSpPr>
        <p:spPr>
          <a:xfrm>
            <a:off x="5545052" y="5692376"/>
            <a:ext cx="1218115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8262A6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present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2E28B26-BE88-458C-9EBA-8D7CB5D9330B}"/>
              </a:ext>
            </a:extLst>
          </p:cNvPr>
          <p:cNvGrpSpPr/>
          <p:nvPr/>
        </p:nvGrpSpPr>
        <p:grpSpPr>
          <a:xfrm>
            <a:off x="1201053" y="1254168"/>
            <a:ext cx="7604456" cy="4521027"/>
            <a:chOff x="2235200" y="687387"/>
            <a:chExt cx="7599680" cy="5450862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AC385FE-0E04-4312-9F9A-B6FFEDBAEEA6}"/>
                </a:ext>
              </a:extLst>
            </p:cNvPr>
            <p:cNvSpPr/>
            <p:nvPr/>
          </p:nvSpPr>
          <p:spPr>
            <a:xfrm>
              <a:off x="2235200" y="687388"/>
              <a:ext cx="7136447" cy="5450861"/>
            </a:xfrm>
            <a:custGeom>
              <a:avLst/>
              <a:gdLst>
                <a:gd name="connsiteX0" fmla="*/ 8845 w 6319463"/>
                <a:gd name="connsiteY0" fmla="*/ 4484556 h 4484928"/>
                <a:gd name="connsiteX1" fmla="*/ 907904 w 6319463"/>
                <a:gd name="connsiteY1" fmla="*/ 4153791 h 4484928"/>
                <a:gd name="connsiteX2" fmla="*/ 1713246 w 6319463"/>
                <a:gd name="connsiteY2" fmla="*/ 3852674 h 4484928"/>
                <a:gd name="connsiteX3" fmla="*/ 2940804 w 6319463"/>
                <a:gd name="connsiteY3" fmla="*/ 2952774 h 4484928"/>
                <a:gd name="connsiteX4" fmla="*/ 3135018 w 6319463"/>
                <a:gd name="connsiteY4" fmla="*/ 2241713 h 4484928"/>
                <a:gd name="connsiteX5" fmla="*/ 3221336 w 6319463"/>
                <a:gd name="connsiteY5" fmla="*/ 1499456 h 4484928"/>
                <a:gd name="connsiteX6" fmla="*/ 3395574 w 6319463"/>
                <a:gd name="connsiteY6" fmla="*/ 1156666 h 4484928"/>
                <a:gd name="connsiteX7" fmla="*/ 3681531 w 6319463"/>
                <a:gd name="connsiteY7" fmla="*/ 876028 h 4484928"/>
                <a:gd name="connsiteX8" fmla="*/ 4385142 w 6319463"/>
                <a:gd name="connsiteY8" fmla="*/ 483110 h 4484928"/>
                <a:gd name="connsiteX9" fmla="*/ 6088187 w 6319463"/>
                <a:gd name="connsiteY9" fmla="*/ 43638 h 4484928"/>
                <a:gd name="connsiteX10" fmla="*/ 6311995 w 6319463"/>
                <a:gd name="connsiteY10" fmla="*/ 14824 h 4484928"/>
                <a:gd name="connsiteX11" fmla="*/ 6311995 w 6319463"/>
                <a:gd name="connsiteY11" fmla="*/ -59 h 4484928"/>
                <a:gd name="connsiteX12" fmla="*/ 4587865 w 6319463"/>
                <a:gd name="connsiteY12" fmla="*/ 392859 h 4484928"/>
                <a:gd name="connsiteX13" fmla="*/ 3865511 w 6319463"/>
                <a:gd name="connsiteY13" fmla="*/ 727791 h 4484928"/>
                <a:gd name="connsiteX14" fmla="*/ 3310613 w 6319463"/>
                <a:gd name="connsiteY14" fmla="*/ 1255252 h 4484928"/>
                <a:gd name="connsiteX15" fmla="*/ 3137238 w 6319463"/>
                <a:gd name="connsiteY15" fmla="*/ 1954288 h 4484928"/>
                <a:gd name="connsiteX16" fmla="*/ 3111096 w 6319463"/>
                <a:gd name="connsiteY16" fmla="*/ 2330655 h 4484928"/>
                <a:gd name="connsiteX17" fmla="*/ 3030698 w 6319463"/>
                <a:gd name="connsiteY17" fmla="*/ 2702855 h 4484928"/>
                <a:gd name="connsiteX18" fmla="*/ 2861515 w 6319463"/>
                <a:gd name="connsiteY18" fmla="*/ 3054694 h 4484928"/>
                <a:gd name="connsiteX19" fmla="*/ 2594301 w 6319463"/>
                <a:gd name="connsiteY19" fmla="*/ 3345810 h 4484928"/>
                <a:gd name="connsiteX20" fmla="*/ 1900555 w 6319463"/>
                <a:gd name="connsiteY20" fmla="*/ 3758850 h 4484928"/>
                <a:gd name="connsiteX21" fmla="*/ 1119505 w 6319463"/>
                <a:gd name="connsiteY21" fmla="*/ 4058777 h 4484928"/>
                <a:gd name="connsiteX22" fmla="*/ 227105 w 6319463"/>
                <a:gd name="connsiteY22" fmla="*/ 4389542 h 4484928"/>
                <a:gd name="connsiteX23" fmla="*/ 5146 w 6319463"/>
                <a:gd name="connsiteY23" fmla="*/ 4469911 h 4484928"/>
                <a:gd name="connsiteX24" fmla="*/ 9215 w 6319463"/>
                <a:gd name="connsiteY24" fmla="*/ 4484318 h 448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19463" h="4484928">
                  <a:moveTo>
                    <a:pt x="8845" y="4484556"/>
                  </a:moveTo>
                  <a:cubicBezTo>
                    <a:pt x="309477" y="4376801"/>
                    <a:pt x="608752" y="4265237"/>
                    <a:pt x="907904" y="4153791"/>
                  </a:cubicBezTo>
                  <a:cubicBezTo>
                    <a:pt x="1176351" y="4053657"/>
                    <a:pt x="1446895" y="3957928"/>
                    <a:pt x="1713246" y="3852674"/>
                  </a:cubicBezTo>
                  <a:cubicBezTo>
                    <a:pt x="2187129" y="3665502"/>
                    <a:pt x="2694923" y="3409511"/>
                    <a:pt x="2940804" y="2952774"/>
                  </a:cubicBezTo>
                  <a:cubicBezTo>
                    <a:pt x="3059059" y="2733216"/>
                    <a:pt x="3116275" y="2487227"/>
                    <a:pt x="3135018" y="2241713"/>
                  </a:cubicBezTo>
                  <a:cubicBezTo>
                    <a:pt x="3153885" y="1993818"/>
                    <a:pt x="3150309" y="1740327"/>
                    <a:pt x="3221336" y="1499456"/>
                  </a:cubicBezTo>
                  <a:cubicBezTo>
                    <a:pt x="3257034" y="1375795"/>
                    <a:pt x="3316112" y="1259586"/>
                    <a:pt x="3395574" y="1156666"/>
                  </a:cubicBezTo>
                  <a:cubicBezTo>
                    <a:pt x="3479191" y="1052638"/>
                    <a:pt x="3575164" y="958445"/>
                    <a:pt x="3681531" y="876028"/>
                  </a:cubicBezTo>
                  <a:cubicBezTo>
                    <a:pt x="3891776" y="709336"/>
                    <a:pt x="4133835" y="581816"/>
                    <a:pt x="4385142" y="483110"/>
                  </a:cubicBezTo>
                  <a:cubicBezTo>
                    <a:pt x="4928450" y="268792"/>
                    <a:pt x="5508379" y="126985"/>
                    <a:pt x="6088187" y="43638"/>
                  </a:cubicBezTo>
                  <a:cubicBezTo>
                    <a:pt x="6162666" y="32922"/>
                    <a:pt x="6237269" y="23314"/>
                    <a:pt x="6311995" y="14824"/>
                  </a:cubicBezTo>
                  <a:cubicBezTo>
                    <a:pt x="6321737" y="13753"/>
                    <a:pt x="6321861" y="-1130"/>
                    <a:pt x="6311995" y="-59"/>
                  </a:cubicBezTo>
                  <a:cubicBezTo>
                    <a:pt x="5723606" y="66785"/>
                    <a:pt x="5145107" y="198614"/>
                    <a:pt x="4587865" y="392859"/>
                  </a:cubicBezTo>
                  <a:cubicBezTo>
                    <a:pt x="4335818" y="480967"/>
                    <a:pt x="4090060" y="584793"/>
                    <a:pt x="3865511" y="727791"/>
                  </a:cubicBezTo>
                  <a:cubicBezTo>
                    <a:pt x="3651444" y="864121"/>
                    <a:pt x="3438979" y="1037362"/>
                    <a:pt x="3310613" y="1255252"/>
                  </a:cubicBezTo>
                  <a:cubicBezTo>
                    <a:pt x="3184589" y="1468142"/>
                    <a:pt x="3153022" y="1713656"/>
                    <a:pt x="3137238" y="1954288"/>
                  </a:cubicBezTo>
                  <a:cubicBezTo>
                    <a:pt x="3128976" y="2079664"/>
                    <a:pt x="3125647" y="2205636"/>
                    <a:pt x="3111096" y="2330655"/>
                  </a:cubicBezTo>
                  <a:cubicBezTo>
                    <a:pt x="3096989" y="2456960"/>
                    <a:pt x="3070059" y="2581634"/>
                    <a:pt x="3030698" y="2702855"/>
                  </a:cubicBezTo>
                  <a:cubicBezTo>
                    <a:pt x="2990769" y="2826886"/>
                    <a:pt x="2933874" y="2945201"/>
                    <a:pt x="2861515" y="3054694"/>
                  </a:cubicBezTo>
                  <a:cubicBezTo>
                    <a:pt x="2786986" y="3163318"/>
                    <a:pt x="2697031" y="3261321"/>
                    <a:pt x="2594301" y="3345810"/>
                  </a:cubicBezTo>
                  <a:cubicBezTo>
                    <a:pt x="2388372" y="3519647"/>
                    <a:pt x="2148780" y="3650500"/>
                    <a:pt x="1900555" y="3758850"/>
                  </a:cubicBezTo>
                  <a:cubicBezTo>
                    <a:pt x="1645178" y="3870295"/>
                    <a:pt x="1380800" y="3961262"/>
                    <a:pt x="1119505" y="4058777"/>
                  </a:cubicBezTo>
                  <a:cubicBezTo>
                    <a:pt x="822203" y="4169389"/>
                    <a:pt x="525147" y="4280954"/>
                    <a:pt x="227105" y="4389542"/>
                  </a:cubicBezTo>
                  <a:cubicBezTo>
                    <a:pt x="153119" y="4416534"/>
                    <a:pt x="79133" y="4443324"/>
                    <a:pt x="5146" y="4469911"/>
                  </a:cubicBezTo>
                  <a:cubicBezTo>
                    <a:pt x="-4102" y="4473245"/>
                    <a:pt x="-156" y="4487652"/>
                    <a:pt x="9215" y="4484318"/>
                  </a:cubicBezTo>
                  <a:close/>
                </a:path>
              </a:pathLst>
            </a:custGeom>
            <a:solidFill>
              <a:srgbClr val="1D1D1B"/>
            </a:solidFill>
            <a:ln w="12323" cap="flat">
              <a:solidFill>
                <a:srgbClr val="CAC4E2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F6D53CD-C78A-4DA0-A3A4-A7B2C534EFFA}"/>
                </a:ext>
              </a:extLst>
            </p:cNvPr>
            <p:cNvSpPr/>
            <p:nvPr/>
          </p:nvSpPr>
          <p:spPr>
            <a:xfrm>
              <a:off x="5801360" y="687387"/>
              <a:ext cx="4033520" cy="5450861"/>
            </a:xfrm>
            <a:custGeom>
              <a:avLst/>
              <a:gdLst>
                <a:gd name="connsiteX0" fmla="*/ 13328 w 3627770"/>
                <a:gd name="connsiteY0" fmla="*/ 5123913 h 5125915"/>
                <a:gd name="connsiteX1" fmla="*/ 908810 w 3627770"/>
                <a:gd name="connsiteY1" fmla="*/ 4369273 h 5125915"/>
                <a:gd name="connsiteX2" fmla="*/ 1478998 w 3627770"/>
                <a:gd name="connsiteY2" fmla="*/ 3398649 h 5125915"/>
                <a:gd name="connsiteX3" fmla="*/ 1375048 w 3627770"/>
                <a:gd name="connsiteY3" fmla="*/ 1934139 h 5125915"/>
                <a:gd name="connsiteX4" fmla="*/ 1580483 w 3627770"/>
                <a:gd name="connsiteY4" fmla="*/ 1255464 h 5125915"/>
                <a:gd name="connsiteX5" fmla="*/ 2102827 w 3627770"/>
                <a:gd name="connsiteY5" fmla="*/ 742051 h 5125915"/>
                <a:gd name="connsiteX6" fmla="*/ 3440748 w 3627770"/>
                <a:gd name="connsiteY6" fmla="*/ 64091 h 5125915"/>
                <a:gd name="connsiteX7" fmla="*/ 3622015 w 3627770"/>
                <a:gd name="connsiteY7" fmla="*/ 14440 h 5125915"/>
                <a:gd name="connsiteX8" fmla="*/ 3627379 w 3627770"/>
                <a:gd name="connsiteY8" fmla="*/ 5332 h 5125915"/>
                <a:gd name="connsiteX9" fmla="*/ 3617946 w 3627770"/>
                <a:gd name="connsiteY9" fmla="*/ 152 h 5125915"/>
                <a:gd name="connsiteX10" fmla="*/ 2246608 w 3627770"/>
                <a:gd name="connsiteY10" fmla="*/ 622867 h 5125915"/>
                <a:gd name="connsiteX11" fmla="*/ 1689490 w 3627770"/>
                <a:gd name="connsiteY11" fmla="*/ 1085557 h 5125915"/>
                <a:gd name="connsiteX12" fmla="*/ 1389475 w 3627770"/>
                <a:gd name="connsiteY12" fmla="*/ 1698507 h 5125915"/>
                <a:gd name="connsiteX13" fmla="*/ 1395024 w 3627770"/>
                <a:gd name="connsiteY13" fmla="*/ 2422547 h 5125915"/>
                <a:gd name="connsiteX14" fmla="*/ 1484548 w 3627770"/>
                <a:gd name="connsiteY14" fmla="*/ 3183497 h 5125915"/>
                <a:gd name="connsiteX15" fmla="*/ 1337561 w 3627770"/>
                <a:gd name="connsiteY15" fmla="*/ 3774420 h 5125915"/>
                <a:gd name="connsiteX16" fmla="*/ 999320 w 3627770"/>
                <a:gd name="connsiteY16" fmla="*/ 4253065 h 5125915"/>
                <a:gd name="connsiteX17" fmla="*/ 108154 w 3627770"/>
                <a:gd name="connsiteY17" fmla="*/ 5026993 h 5125915"/>
                <a:gd name="connsiteX18" fmla="*/ 2476 w 3627770"/>
                <a:gd name="connsiteY18" fmla="*/ 5113316 h 5125915"/>
                <a:gd name="connsiteX19" fmla="*/ 13328 w 3627770"/>
                <a:gd name="connsiteY19" fmla="*/ 5123913 h 512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27770" h="5125915">
                  <a:moveTo>
                    <a:pt x="13328" y="5123913"/>
                  </a:moveTo>
                  <a:cubicBezTo>
                    <a:pt x="313836" y="4874589"/>
                    <a:pt x="632717" y="4644911"/>
                    <a:pt x="908810" y="4369273"/>
                  </a:cubicBezTo>
                  <a:cubicBezTo>
                    <a:pt x="1180093" y="4098756"/>
                    <a:pt x="1412041" y="3776563"/>
                    <a:pt x="1478998" y="3398649"/>
                  </a:cubicBezTo>
                  <a:cubicBezTo>
                    <a:pt x="1566426" y="2906311"/>
                    <a:pt x="1350139" y="2426476"/>
                    <a:pt x="1375048" y="1934139"/>
                  </a:cubicBezTo>
                  <a:cubicBezTo>
                    <a:pt x="1387379" y="1696721"/>
                    <a:pt x="1451870" y="1458828"/>
                    <a:pt x="1580483" y="1255464"/>
                  </a:cubicBezTo>
                  <a:cubicBezTo>
                    <a:pt x="1710452" y="1049122"/>
                    <a:pt x="1905160" y="886359"/>
                    <a:pt x="2102827" y="742051"/>
                  </a:cubicBezTo>
                  <a:cubicBezTo>
                    <a:pt x="2508149" y="446411"/>
                    <a:pt x="2954411" y="209470"/>
                    <a:pt x="3440748" y="64091"/>
                  </a:cubicBezTo>
                  <a:cubicBezTo>
                    <a:pt x="3500764" y="46147"/>
                    <a:pt x="3561186" y="29597"/>
                    <a:pt x="3622015" y="14440"/>
                  </a:cubicBezTo>
                  <a:cubicBezTo>
                    <a:pt x="3626097" y="13357"/>
                    <a:pt x="3628501" y="9273"/>
                    <a:pt x="3627379" y="5332"/>
                  </a:cubicBezTo>
                  <a:cubicBezTo>
                    <a:pt x="3626257" y="1391"/>
                    <a:pt x="3622027" y="-931"/>
                    <a:pt x="3617946" y="152"/>
                  </a:cubicBezTo>
                  <a:cubicBezTo>
                    <a:pt x="3123716" y="123743"/>
                    <a:pt x="2663398" y="339609"/>
                    <a:pt x="2246608" y="622867"/>
                  </a:cubicBezTo>
                  <a:cubicBezTo>
                    <a:pt x="2046598" y="758721"/>
                    <a:pt x="1848684" y="904814"/>
                    <a:pt x="1689490" y="1085557"/>
                  </a:cubicBezTo>
                  <a:cubicBezTo>
                    <a:pt x="1536782" y="1261702"/>
                    <a:pt x="1433472" y="1472759"/>
                    <a:pt x="1389475" y="1698507"/>
                  </a:cubicBezTo>
                  <a:cubicBezTo>
                    <a:pt x="1340150" y="1939139"/>
                    <a:pt x="1357537" y="2181677"/>
                    <a:pt x="1395024" y="2422547"/>
                  </a:cubicBezTo>
                  <a:cubicBezTo>
                    <a:pt x="1434237" y="2674847"/>
                    <a:pt x="1490220" y="2927029"/>
                    <a:pt x="1484548" y="3183497"/>
                  </a:cubicBezTo>
                  <a:cubicBezTo>
                    <a:pt x="1479751" y="3388337"/>
                    <a:pt x="1429637" y="3589821"/>
                    <a:pt x="1337561" y="3774420"/>
                  </a:cubicBezTo>
                  <a:cubicBezTo>
                    <a:pt x="1251244" y="3949447"/>
                    <a:pt x="1132125" y="4107805"/>
                    <a:pt x="999320" y="4253065"/>
                  </a:cubicBezTo>
                  <a:cubicBezTo>
                    <a:pt x="733709" y="4542990"/>
                    <a:pt x="414704" y="4779931"/>
                    <a:pt x="108154" y="5026993"/>
                  </a:cubicBezTo>
                  <a:cubicBezTo>
                    <a:pt x="72640" y="5055569"/>
                    <a:pt x="37410" y="5084347"/>
                    <a:pt x="2476" y="5113316"/>
                  </a:cubicBezTo>
                  <a:cubicBezTo>
                    <a:pt x="-5169" y="5119626"/>
                    <a:pt x="5805" y="5130104"/>
                    <a:pt x="13328" y="5123913"/>
                  </a:cubicBezTo>
                  <a:close/>
                </a:path>
              </a:pathLst>
            </a:custGeom>
            <a:solidFill>
              <a:srgbClr val="1D1D1B"/>
            </a:solidFill>
            <a:ln w="12323" cap="flat">
              <a:solidFill>
                <a:srgbClr val="CAC4E2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8355B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397E430-C991-4557-BEFF-476FD505D319}"/>
              </a:ext>
            </a:extLst>
          </p:cNvPr>
          <p:cNvGrpSpPr/>
          <p:nvPr/>
        </p:nvGrpSpPr>
        <p:grpSpPr>
          <a:xfrm flipH="1">
            <a:off x="7858069" y="1367936"/>
            <a:ext cx="1420896" cy="79929"/>
            <a:chOff x="3475716" y="6090348"/>
            <a:chExt cx="1420003" cy="79879"/>
          </a:xfrm>
          <a:solidFill>
            <a:srgbClr val="D55D5D"/>
          </a:solidFill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A5583FC-086A-4C15-B3B9-DFFB7288D05E}"/>
                </a:ext>
              </a:extLst>
            </p:cNvPr>
            <p:cNvCxnSpPr>
              <a:cxnSpLocks/>
            </p:cNvCxnSpPr>
            <p:nvPr/>
          </p:nvCxnSpPr>
          <p:spPr>
            <a:xfrm>
              <a:off x="3475716" y="6130287"/>
              <a:ext cx="1340125" cy="0"/>
            </a:xfrm>
            <a:prstGeom prst="line">
              <a:avLst/>
            </a:prstGeom>
            <a:grpFill/>
            <a:ln w="28575" cap="flat" cmpd="sng" algn="ctr">
              <a:solidFill>
                <a:srgbClr val="D55D5D"/>
              </a:solidFill>
              <a:prstDash val="solid"/>
              <a:miter lim="800000"/>
            </a:ln>
            <a:effectLst/>
          </p:spPr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6D67BC7-1B67-4F42-85F5-C3EF54C0CE76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D55D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E7848EB-5ECF-428C-B2F4-EA75AB147A77}"/>
              </a:ext>
            </a:extLst>
          </p:cNvPr>
          <p:cNvGrpSpPr/>
          <p:nvPr/>
        </p:nvGrpSpPr>
        <p:grpSpPr>
          <a:xfrm flipH="1">
            <a:off x="3101887" y="5735229"/>
            <a:ext cx="4283343" cy="79929"/>
            <a:chOff x="615066" y="6090348"/>
            <a:chExt cx="4280653" cy="79879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0DD8763-66F4-4B70-B23F-ABD2E43446CA}"/>
                </a:ext>
              </a:extLst>
            </p:cNvPr>
            <p:cNvCxnSpPr>
              <a:cxnSpLocks/>
            </p:cNvCxnSpPr>
            <p:nvPr/>
          </p:nvCxnSpPr>
          <p:spPr>
            <a:xfrm>
              <a:off x="615066" y="6130287"/>
              <a:ext cx="4200775" cy="0"/>
            </a:xfrm>
            <a:prstGeom prst="line">
              <a:avLst/>
            </a:prstGeom>
            <a:noFill/>
            <a:ln w="28575" cap="flat" cmpd="sng" algn="ctr">
              <a:solidFill>
                <a:srgbClr val="8262A6"/>
              </a:solidFill>
              <a:prstDash val="solid"/>
              <a:miter lim="800000"/>
            </a:ln>
            <a:effectLst/>
          </p:spPr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5DCA2A4-1811-498F-9063-F8CDDA5E8759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solidFill>
              <a:srgbClr val="8262A6"/>
            </a:solidFill>
            <a:ln w="12700" cap="flat" cmpd="sng" algn="ctr">
              <a:solidFill>
                <a:srgbClr val="8262A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0429F33-E11A-4302-BDCA-DF7408D6DA62}"/>
              </a:ext>
            </a:extLst>
          </p:cNvPr>
          <p:cNvGrpSpPr/>
          <p:nvPr/>
        </p:nvGrpSpPr>
        <p:grpSpPr>
          <a:xfrm>
            <a:off x="3326895" y="5601058"/>
            <a:ext cx="3858228" cy="79929"/>
            <a:chOff x="4815840" y="6090348"/>
            <a:chExt cx="3855805" cy="79879"/>
          </a:xfrm>
          <a:solidFill>
            <a:srgbClr val="D17E3F"/>
          </a:solidFill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DBAE372-8B00-4956-9D45-E41D5F420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5840" y="6130287"/>
              <a:ext cx="3855805" cy="0"/>
            </a:xfrm>
            <a:prstGeom prst="line">
              <a:avLst/>
            </a:prstGeom>
            <a:grpFill/>
            <a:ln w="28575" cap="flat" cmpd="sng" algn="ctr">
              <a:solidFill>
                <a:srgbClr val="D17E3F"/>
              </a:solidFill>
              <a:prstDash val="solid"/>
              <a:miter lim="800000"/>
            </a:ln>
            <a:effectLst/>
          </p:spPr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11EF7E2-43BD-4667-AF93-222A36389D2F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D17E3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E46E7A7-BA48-4BD0-8530-BC86EF11EEDE}"/>
              </a:ext>
            </a:extLst>
          </p:cNvPr>
          <p:cNvGrpSpPr/>
          <p:nvPr/>
        </p:nvGrpSpPr>
        <p:grpSpPr>
          <a:xfrm>
            <a:off x="2756900" y="5142016"/>
            <a:ext cx="1551710" cy="95452"/>
            <a:chOff x="3129586" y="6090348"/>
            <a:chExt cx="1766133" cy="79879"/>
          </a:xfrm>
          <a:solidFill>
            <a:srgbClr val="4E83BE"/>
          </a:solidFill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CFEE4E0-C437-4EA5-8D35-3B408B24026D}"/>
                </a:ext>
              </a:extLst>
            </p:cNvPr>
            <p:cNvCxnSpPr>
              <a:cxnSpLocks/>
            </p:cNvCxnSpPr>
            <p:nvPr/>
          </p:nvCxnSpPr>
          <p:spPr>
            <a:xfrm>
              <a:off x="3129586" y="6130287"/>
              <a:ext cx="1686254" cy="0"/>
            </a:xfrm>
            <a:prstGeom prst="line">
              <a:avLst/>
            </a:prstGeom>
            <a:grpFill/>
            <a:ln w="28575" cap="flat" cmpd="sng" algn="ctr">
              <a:solidFill>
                <a:srgbClr val="4E83BE"/>
              </a:solidFill>
              <a:prstDash val="solid"/>
              <a:miter lim="800000"/>
            </a:ln>
            <a:effectLst/>
          </p:spPr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831CB4A-6041-4F4C-81EA-ECA37BF301C3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4E83B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609A78C-5E76-46D7-B2F9-5A6564FE39EB}"/>
              </a:ext>
            </a:extLst>
          </p:cNvPr>
          <p:cNvGrpSpPr/>
          <p:nvPr/>
        </p:nvGrpSpPr>
        <p:grpSpPr>
          <a:xfrm flipH="1">
            <a:off x="5300948" y="4208477"/>
            <a:ext cx="2652977" cy="79929"/>
            <a:chOff x="2244408" y="6090348"/>
            <a:chExt cx="2651311" cy="79879"/>
          </a:xfrm>
          <a:solidFill>
            <a:srgbClr val="C35993"/>
          </a:solidFill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5782C91-5C17-4C43-B768-36F41FD1E8A3}"/>
                </a:ext>
              </a:extLst>
            </p:cNvPr>
            <p:cNvCxnSpPr>
              <a:cxnSpLocks/>
            </p:cNvCxnSpPr>
            <p:nvPr/>
          </p:nvCxnSpPr>
          <p:spPr>
            <a:xfrm>
              <a:off x="2244408" y="6130287"/>
              <a:ext cx="2571432" cy="0"/>
            </a:xfrm>
            <a:prstGeom prst="line">
              <a:avLst/>
            </a:prstGeom>
            <a:grpFill/>
            <a:ln w="28575" cap="flat" cmpd="sng" algn="ctr">
              <a:solidFill>
                <a:srgbClr val="C35993"/>
              </a:solidFill>
              <a:prstDash val="solid"/>
              <a:miter lim="800000"/>
            </a:ln>
            <a:effectLst/>
          </p:spPr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9D09528-34E9-4C0C-BBA3-B7672C8E23C6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C3599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EBFD78D-8167-420B-ACFD-B2F6793C06A2}"/>
              </a:ext>
            </a:extLst>
          </p:cNvPr>
          <p:cNvGrpSpPr/>
          <p:nvPr/>
        </p:nvGrpSpPr>
        <p:grpSpPr>
          <a:xfrm>
            <a:off x="2137759" y="2868682"/>
            <a:ext cx="3384004" cy="79929"/>
            <a:chOff x="1503169" y="6124911"/>
            <a:chExt cx="3381879" cy="79879"/>
          </a:xfrm>
          <a:solidFill>
            <a:srgbClr val="3E9C64"/>
          </a:solidFill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C3C2E2A-7865-4039-9CD2-BE1A2D43544B}"/>
                </a:ext>
              </a:extLst>
            </p:cNvPr>
            <p:cNvCxnSpPr>
              <a:cxnSpLocks/>
            </p:cNvCxnSpPr>
            <p:nvPr/>
          </p:nvCxnSpPr>
          <p:spPr>
            <a:xfrm>
              <a:off x="1503169" y="6164850"/>
              <a:ext cx="3302000" cy="0"/>
            </a:xfrm>
            <a:prstGeom prst="line">
              <a:avLst/>
            </a:prstGeom>
            <a:grpFill/>
            <a:ln w="28575" cap="flat" cmpd="sng" algn="ctr">
              <a:solidFill>
                <a:srgbClr val="3E9C64"/>
              </a:solidFill>
              <a:prstDash val="solid"/>
              <a:miter lim="800000"/>
            </a:ln>
            <a:effectLst/>
          </p:spPr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A728CEF-5DCE-4BDB-A102-B25ABBD22ACE}"/>
                </a:ext>
              </a:extLst>
            </p:cNvPr>
            <p:cNvSpPr/>
            <p:nvPr/>
          </p:nvSpPr>
          <p:spPr>
            <a:xfrm>
              <a:off x="4805169" y="6124911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3E9C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15" name="Picture 11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DFEB1F23-3257-42DA-86E9-B755F1421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89" y="5237468"/>
            <a:ext cx="1001486" cy="956963"/>
          </a:xfrm>
          <a:prstGeom prst="rect">
            <a:avLst/>
          </a:prstGeom>
        </p:spPr>
      </p:pic>
      <p:sp>
        <p:nvSpPr>
          <p:cNvPr id="119" name="Text Placeholder 33">
            <a:extLst>
              <a:ext uri="{FF2B5EF4-FFF2-40B4-BE49-F238E27FC236}">
                <a16:creationId xmlns:a16="http://schemas.microsoft.com/office/drawing/2014/main" id="{D47DC71E-C805-43C7-A0F0-FD1FCC4B0D1C}"/>
              </a:ext>
            </a:extLst>
          </p:cNvPr>
          <p:cNvSpPr txBox="1">
            <a:spLocks/>
          </p:cNvSpPr>
          <p:nvPr/>
        </p:nvSpPr>
        <p:spPr>
          <a:xfrm>
            <a:off x="5094140" y="5296550"/>
            <a:ext cx="1917694" cy="7580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D17E3F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living memory</a:t>
            </a:r>
          </a:p>
        </p:txBody>
      </p:sp>
      <p:sp>
        <p:nvSpPr>
          <p:cNvPr id="120" name="Text Placeholder 33">
            <a:extLst>
              <a:ext uri="{FF2B5EF4-FFF2-40B4-BE49-F238E27FC236}">
                <a16:creationId xmlns:a16="http://schemas.microsoft.com/office/drawing/2014/main" id="{D74AEC7D-CD5B-4401-8C87-C1DDE2372D6C}"/>
              </a:ext>
            </a:extLst>
          </p:cNvPr>
          <p:cNvSpPr txBox="1">
            <a:spLocks/>
          </p:cNvSpPr>
          <p:nvPr/>
        </p:nvSpPr>
        <p:spPr>
          <a:xfrm>
            <a:off x="1257835" y="3677043"/>
            <a:ext cx="2214172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4E83BE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Victorian</a:t>
            </a:r>
          </a:p>
        </p:txBody>
      </p:sp>
      <p:sp>
        <p:nvSpPr>
          <p:cNvPr id="121" name="Text Placeholder 33">
            <a:extLst>
              <a:ext uri="{FF2B5EF4-FFF2-40B4-BE49-F238E27FC236}">
                <a16:creationId xmlns:a16="http://schemas.microsoft.com/office/drawing/2014/main" id="{0AAD35E1-52A3-4685-96B9-C87B55FBA970}"/>
              </a:ext>
            </a:extLst>
          </p:cNvPr>
          <p:cNvSpPr txBox="1">
            <a:spLocks/>
          </p:cNvSpPr>
          <p:nvPr/>
        </p:nvSpPr>
        <p:spPr>
          <a:xfrm>
            <a:off x="7523893" y="3406482"/>
            <a:ext cx="1698721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C35993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Tudor</a:t>
            </a:r>
          </a:p>
        </p:txBody>
      </p:sp>
      <p:sp>
        <p:nvSpPr>
          <p:cNvPr id="122" name="Text Placeholder 33">
            <a:extLst>
              <a:ext uri="{FF2B5EF4-FFF2-40B4-BE49-F238E27FC236}">
                <a16:creationId xmlns:a16="http://schemas.microsoft.com/office/drawing/2014/main" id="{0593ADBB-0366-4789-AE1A-F8C950EB2892}"/>
              </a:ext>
            </a:extLst>
          </p:cNvPr>
          <p:cNvSpPr txBox="1">
            <a:spLocks/>
          </p:cNvSpPr>
          <p:nvPr/>
        </p:nvSpPr>
        <p:spPr>
          <a:xfrm>
            <a:off x="2672107" y="1748628"/>
            <a:ext cx="1805250" cy="332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3E9C64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medieval</a:t>
            </a:r>
          </a:p>
        </p:txBody>
      </p:sp>
      <p:sp>
        <p:nvSpPr>
          <p:cNvPr id="123" name="Text Placeholder 33">
            <a:extLst>
              <a:ext uri="{FF2B5EF4-FFF2-40B4-BE49-F238E27FC236}">
                <a16:creationId xmlns:a16="http://schemas.microsoft.com/office/drawing/2014/main" id="{6BB9AC6D-E1D3-4551-A973-0DFE251FA4A7}"/>
              </a:ext>
            </a:extLst>
          </p:cNvPr>
          <p:cNvSpPr txBox="1">
            <a:spLocks/>
          </p:cNvSpPr>
          <p:nvPr/>
        </p:nvSpPr>
        <p:spPr>
          <a:xfrm>
            <a:off x="7691828" y="1461772"/>
            <a:ext cx="2214172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D55D5D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prehistoric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210768C-2D9E-44EC-8631-1E56B214A433}"/>
              </a:ext>
            </a:extLst>
          </p:cNvPr>
          <p:cNvGrpSpPr/>
          <p:nvPr/>
        </p:nvGrpSpPr>
        <p:grpSpPr>
          <a:xfrm>
            <a:off x="127259" y="3349075"/>
            <a:ext cx="1130576" cy="791607"/>
            <a:chOff x="716628" y="4603002"/>
            <a:chExt cx="2366522" cy="1656992"/>
          </a:xfrm>
        </p:grpSpPr>
        <p:pic>
          <p:nvPicPr>
            <p:cNvPr id="125" name="Picture 124" descr="A picture containing building, house, apartment building, roof&#10;&#10;Description automatically generated">
              <a:extLst>
                <a:ext uri="{FF2B5EF4-FFF2-40B4-BE49-F238E27FC236}">
                  <a16:creationId xmlns:a16="http://schemas.microsoft.com/office/drawing/2014/main" id="{A5B8789E-C312-40E3-9DAA-12019CA4F2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1"/>
            <a:stretch/>
          </p:blipFill>
          <p:spPr>
            <a:xfrm flipH="1">
              <a:off x="716628" y="4603002"/>
              <a:ext cx="2366522" cy="1656992"/>
            </a:xfrm>
            <a:prstGeom prst="rect">
              <a:avLst/>
            </a:prstGeom>
          </p:spPr>
        </p:pic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7F207C3-6999-49F9-9170-B5457CB11207}"/>
                </a:ext>
              </a:extLst>
            </p:cNvPr>
            <p:cNvCxnSpPr>
              <a:cxnSpLocks/>
            </p:cNvCxnSpPr>
            <p:nvPr/>
          </p:nvCxnSpPr>
          <p:spPr>
            <a:xfrm>
              <a:off x="1312984" y="4999783"/>
              <a:ext cx="0" cy="1036272"/>
            </a:xfrm>
            <a:prstGeom prst="line">
              <a:avLst/>
            </a:prstGeom>
            <a:noFill/>
            <a:ln w="19050" cap="flat" cmpd="sng" algn="ctr">
              <a:solidFill>
                <a:srgbClr val="FFFFEF">
                  <a:lumMod val="10000"/>
                </a:srgbClr>
              </a:solidFill>
              <a:prstDash val="dash"/>
              <a:miter lim="800000"/>
            </a:ln>
            <a:effectLst/>
          </p:spPr>
        </p:cxnSp>
      </p:grp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2866B6C3-32AD-484A-9E8C-5EBDF29698D3}"/>
              </a:ext>
            </a:extLst>
          </p:cNvPr>
          <p:cNvSpPr txBox="1">
            <a:spLocks/>
          </p:cNvSpPr>
          <p:nvPr/>
        </p:nvSpPr>
        <p:spPr>
          <a:xfrm>
            <a:off x="1275775" y="2223002"/>
            <a:ext cx="2613755" cy="13118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United Curriculum" pitchFamily="2" charset="0"/>
              </a:rPr>
              <a:t>Motte-and-bailey castles were built to keep people safe.</a:t>
            </a:r>
          </a:p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United Curriculum" pitchFamily="2" charset="0"/>
              </a:rPr>
              <a:t>They were built from wood and </a:t>
            </a:r>
            <a:r>
              <a:rPr lang="en-GB" b="1" dirty="0">
                <a:latin typeface="United Curriculum" pitchFamily="2" charset="0"/>
              </a:rPr>
              <a:t>wattle and daub</a:t>
            </a:r>
            <a:r>
              <a:rPr lang="en-GB" dirty="0">
                <a:latin typeface="United Curriculum" pitchFamily="2" charset="0"/>
              </a:rPr>
              <a:t>.</a:t>
            </a:r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E2A05063-AC79-4AD9-8E33-CFDFE8EB6CFC}"/>
              </a:ext>
            </a:extLst>
          </p:cNvPr>
          <p:cNvSpPr txBox="1">
            <a:spLocks/>
          </p:cNvSpPr>
          <p:nvPr/>
        </p:nvSpPr>
        <p:spPr>
          <a:xfrm>
            <a:off x="6642257" y="3757708"/>
            <a:ext cx="3091847" cy="13118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United Curriculum" pitchFamily="2" charset="0"/>
              </a:rPr>
              <a:t>In Tudor houses, the upper floors stuck out. This is called </a:t>
            </a:r>
            <a:r>
              <a:rPr lang="en-GB" b="1" dirty="0">
                <a:latin typeface="United Curriculum" pitchFamily="2" charset="0"/>
              </a:rPr>
              <a:t>jettying</a:t>
            </a:r>
            <a:r>
              <a:rPr lang="en-GB" dirty="0">
                <a:latin typeface="United Curriculum" pitchFamily="2" charset="0"/>
              </a:rPr>
              <a:t> and gave more space.</a:t>
            </a:r>
          </a:p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United Curriculum" pitchFamily="2" charset="0"/>
              </a:rPr>
              <a:t>They were built from wood and </a:t>
            </a:r>
            <a:r>
              <a:rPr lang="en-GB" b="1" dirty="0">
                <a:latin typeface="United Curriculum" pitchFamily="2" charset="0"/>
              </a:rPr>
              <a:t>wattle and daub</a:t>
            </a:r>
            <a:r>
              <a:rPr lang="en-GB" dirty="0">
                <a:latin typeface="United Curriculum" pitchFamily="2" charset="0"/>
              </a:rPr>
              <a:t>.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CC9B2FDC-3953-41C2-BD59-1785642E0AD5}"/>
              </a:ext>
            </a:extLst>
          </p:cNvPr>
          <p:cNvSpPr txBox="1">
            <a:spLocks/>
          </p:cNvSpPr>
          <p:nvPr/>
        </p:nvSpPr>
        <p:spPr>
          <a:xfrm>
            <a:off x="7629397" y="1816635"/>
            <a:ext cx="2104126" cy="10040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United Curriculum" pitchFamily="2" charset="0"/>
              </a:rPr>
              <a:t>Prehistoric roundhouses were made of wood and wattle and daub.</a:t>
            </a:r>
          </a:p>
        </p:txBody>
      </p:sp>
      <p:pic>
        <p:nvPicPr>
          <p:cNvPr id="116" name="Picture 115" descr="Diagram&#10;&#10;Description automatically generated">
            <a:extLst>
              <a:ext uri="{FF2B5EF4-FFF2-40B4-BE49-F238E27FC236}">
                <a16:creationId xmlns:a16="http://schemas.microsoft.com/office/drawing/2014/main" id="{2529437D-8D4B-463B-97D7-FCC13FB1CD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13" b="92470" l="2562" r="95459">
                        <a14:foregroundMark x1="8012" y1="10758" x2="51508" y2="26239"/>
                        <a14:foregroundMark x1="88291" y1="16604" x2="92183" y2="21282"/>
                        <a14:foregroundMark x1="93740" y1="30496" x2="93578" y2="66745"/>
                        <a14:foregroundMark x1="94194" y1="58466" x2="95459" y2="78625"/>
                        <a14:foregroundMark x1="3049" y1="8559" x2="7331" y2="50795"/>
                        <a14:foregroundMark x1="7331" y1="50795" x2="3990" y2="75725"/>
                        <a14:foregroundMark x1="10347" y1="86904" x2="76192" y2="86015"/>
                        <a14:foregroundMark x1="32241" y1="77081" x2="61888" y2="73012"/>
                        <a14:foregroundMark x1="61888" y1="73012" x2="62666" y2="73012"/>
                        <a14:foregroundMark x1="58028" y1="57343" x2="36263" y2="70112"/>
                        <a14:foregroundMark x1="57249" y1="64079" x2="80538" y2="84659"/>
                        <a14:foregroundMark x1="78365" y1="80215" x2="91113" y2="90973"/>
                        <a14:foregroundMark x1="83036" y1="89383" x2="13299" y2="90739"/>
                        <a14:foregroundMark x1="3049" y1="45697" x2="6714" y2="87138"/>
                        <a14:foregroundMark x1="6714" y1="87138" x2="11580" y2="90973"/>
                        <a14:foregroundMark x1="3827" y1="86015" x2="9861" y2="91394"/>
                        <a14:foregroundMark x1="3503" y1="91862" x2="10639" y2="92516"/>
                        <a14:foregroundMark x1="93286" y1="86904" x2="61142" y2="90973"/>
                        <a14:foregroundMark x1="94064" y1="85360" x2="80993" y2="91394"/>
                        <a14:foregroundMark x1="93578" y1="90037" x2="87674" y2="90037"/>
                        <a14:foregroundMark x1="86117" y1="91394" x2="90464" y2="91394"/>
                        <a14:foregroundMark x1="93286" y1="91862" x2="94064" y2="86015"/>
                        <a14:foregroundMark x1="94194" y1="85360" x2="94518" y2="90739"/>
                        <a14:foregroundMark x1="52125" y1="91160" x2="64061" y2="92283"/>
                        <a14:foregroundMark x1="54914" y1="64733" x2="58644" y2="83115"/>
                        <a14:foregroundMark x1="54298" y1="65201" x2="55238" y2="73948"/>
                        <a14:foregroundMark x1="81933" y1="5613" x2="81771" y2="10337"/>
                        <a14:foregroundMark x1="4606" y1="31151" x2="3990" y2="37418"/>
                        <a14:foregroundMark x1="2562" y1="34518" x2="3049" y2="46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" r="4652" b="6327"/>
          <a:stretch/>
        </p:blipFill>
        <p:spPr>
          <a:xfrm>
            <a:off x="8314618" y="2895273"/>
            <a:ext cx="1325101" cy="917340"/>
          </a:xfrm>
          <a:prstGeom prst="rect">
            <a:avLst/>
          </a:prstGeom>
        </p:spPr>
      </p:pic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194126EC-0335-4358-895C-9563498510EB}"/>
              </a:ext>
            </a:extLst>
          </p:cNvPr>
          <p:cNvSpPr txBox="1">
            <a:spLocks/>
          </p:cNvSpPr>
          <p:nvPr/>
        </p:nvSpPr>
        <p:spPr>
          <a:xfrm>
            <a:off x="1829370" y="728110"/>
            <a:ext cx="969940" cy="32316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rPr>
              <a:t>keep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United Curriculum" pitchFamily="2" charset="0"/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AABE4B6B-B800-49BC-B5D5-B0F26C592513}"/>
              </a:ext>
            </a:extLst>
          </p:cNvPr>
          <p:cNvSpPr txBox="1">
            <a:spLocks/>
          </p:cNvSpPr>
          <p:nvPr/>
        </p:nvSpPr>
        <p:spPr>
          <a:xfrm>
            <a:off x="2299953" y="797464"/>
            <a:ext cx="969940" cy="32316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rPr>
              <a:t>motte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United Curriculum" pitchFamily="2" charset="0"/>
            </a:endParaRP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E57B0CCE-C8B4-428E-B9DE-B89781BF4DC8}"/>
              </a:ext>
            </a:extLst>
          </p:cNvPr>
          <p:cNvSpPr txBox="1">
            <a:spLocks/>
          </p:cNvSpPr>
          <p:nvPr/>
        </p:nvSpPr>
        <p:spPr>
          <a:xfrm>
            <a:off x="2898394" y="941967"/>
            <a:ext cx="969940" cy="32316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rPr>
              <a:t>bailey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United Curriculum" pitchFamily="2" charset="0"/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08D61F73-DF72-48CB-A3FC-EA5500D76EB5}"/>
              </a:ext>
            </a:extLst>
          </p:cNvPr>
          <p:cNvSpPr txBox="1">
            <a:spLocks/>
          </p:cNvSpPr>
          <p:nvPr/>
        </p:nvSpPr>
        <p:spPr>
          <a:xfrm>
            <a:off x="2871499" y="1172467"/>
            <a:ext cx="1157406" cy="324769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rPr>
              <a:t>palisade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United Curriculum" pitchFamily="2" charset="0"/>
            </a:endParaRP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9C523643-9D7A-463C-9362-4D075EECC276}"/>
              </a:ext>
            </a:extLst>
          </p:cNvPr>
          <p:cNvSpPr txBox="1">
            <a:spLocks/>
          </p:cNvSpPr>
          <p:nvPr/>
        </p:nvSpPr>
        <p:spPr>
          <a:xfrm>
            <a:off x="2871499" y="1421625"/>
            <a:ext cx="1182163" cy="32316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rPr>
              <a:t>gatehouse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United Curriculum" pitchFamily="2" charset="0"/>
            </a:endParaRPr>
          </a:p>
        </p:txBody>
      </p:sp>
      <p:pic>
        <p:nvPicPr>
          <p:cNvPr id="117" name="Picture 116" descr="Diagram&#10;&#10;Description automatically generated">
            <a:extLst>
              <a:ext uri="{FF2B5EF4-FFF2-40B4-BE49-F238E27FC236}">
                <a16:creationId xmlns:a16="http://schemas.microsoft.com/office/drawing/2014/main" id="{8AFAEB45-B02F-400D-AD2F-DD88C42B8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5" b="97376" l="1245" r="98370">
                        <a14:foregroundMark x1="19413" y1="48203" x2="4801" y2="62737"/>
                        <a14:foregroundMark x1="4801" y1="62737" x2="2401" y2="72951"/>
                        <a14:foregroundMark x1="21932" y1="33347" x2="20302" y2="38232"/>
                        <a14:foregroundMark x1="24007" y1="35971" x2="32662" y2="52442"/>
                        <a14:foregroundMark x1="27030" y1="51716" x2="21251" y2="71377"/>
                        <a14:foregroundMark x1="10255" y1="63141" x2="28779" y2="84699"/>
                        <a14:foregroundMark x1="28779" y1="84699" x2="36100" y2="85224"/>
                        <a14:foregroundMark x1="53290" y1="85426" x2="81031" y2="74970"/>
                        <a14:foregroundMark x1="81031" y1="74970" x2="82869" y2="43642"/>
                        <a14:foregroundMark x1="82869" y1="43642" x2="72940" y2="45135"/>
                        <a14:foregroundMark x1="68554" y1="38232" x2="69917" y2="62858"/>
                        <a14:foregroundMark x1="69917" y1="62858" x2="85329" y2="64231"/>
                        <a14:foregroundMark x1="89449" y1="44974" x2="68969" y2="77917"/>
                        <a14:foregroundMark x1="90694" y1="61082" x2="74452" y2="79612"/>
                        <a14:foregroundMark x1="92057" y1="35204" x2="96977" y2="58256"/>
                        <a14:foregroundMark x1="96977" y1="58256" x2="89567" y2="83811"/>
                        <a14:foregroundMark x1="89567" y1="83811" x2="72525" y2="94994"/>
                        <a14:foregroundMark x1="72525" y1="94994" x2="11114" y2="91643"/>
                        <a14:foregroundMark x1="11114" y1="91643" x2="1304" y2="76221"/>
                        <a14:foregroundMark x1="4209" y1="87485" x2="24837" y2="97376"/>
                        <a14:foregroundMark x1="24837" y1="97376" x2="45851" y2="97376"/>
                        <a14:foregroundMark x1="49022" y1="97013" x2="76111" y2="97214"/>
                        <a14:foregroundMark x1="98370" y1="62576" x2="95347" y2="76221"/>
                        <a14:foregroundMark x1="35151" y1="3755" x2="35951" y2="7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05" y="1044927"/>
            <a:ext cx="1525195" cy="1119792"/>
          </a:xfrm>
          <a:prstGeom prst="rect">
            <a:avLst/>
          </a:prstGeom>
        </p:spPr>
      </p:pic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0D37C23-0D96-47B8-BDD0-7DB2DC011700}"/>
              </a:ext>
            </a:extLst>
          </p:cNvPr>
          <p:cNvCxnSpPr/>
          <p:nvPr/>
        </p:nvCxnSpPr>
        <p:spPr>
          <a:xfrm flipH="1">
            <a:off x="1780516" y="971833"/>
            <a:ext cx="213786" cy="18307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81D80E37-96BB-4FA8-98E9-EB86DC891248}"/>
              </a:ext>
            </a:extLst>
          </p:cNvPr>
          <p:cNvCxnSpPr>
            <a:cxnSpLocks/>
          </p:cNvCxnSpPr>
          <p:nvPr/>
        </p:nvCxnSpPr>
        <p:spPr>
          <a:xfrm flipH="1">
            <a:off x="1887409" y="1088847"/>
            <a:ext cx="593880" cy="35312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FC9A4DFA-CB18-44A2-95EC-9B46207CD6B4}"/>
              </a:ext>
            </a:extLst>
          </p:cNvPr>
          <p:cNvCxnSpPr>
            <a:cxnSpLocks/>
          </p:cNvCxnSpPr>
          <p:nvPr/>
        </p:nvCxnSpPr>
        <p:spPr>
          <a:xfrm flipH="1">
            <a:off x="2288620" y="1130771"/>
            <a:ext cx="670274" cy="31529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BDA035F2-CDBC-4F08-B92C-51AAB60D375A}"/>
              </a:ext>
            </a:extLst>
          </p:cNvPr>
          <p:cNvCxnSpPr>
            <a:cxnSpLocks/>
          </p:cNvCxnSpPr>
          <p:nvPr/>
        </p:nvCxnSpPr>
        <p:spPr>
          <a:xfrm flipH="1">
            <a:off x="2595888" y="1359703"/>
            <a:ext cx="331695" cy="11436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7C654EA7-2AE1-4DB8-8CFA-3640D58F5468}"/>
              </a:ext>
            </a:extLst>
          </p:cNvPr>
          <p:cNvCxnSpPr>
            <a:cxnSpLocks/>
          </p:cNvCxnSpPr>
          <p:nvPr/>
        </p:nvCxnSpPr>
        <p:spPr>
          <a:xfrm flipH="1">
            <a:off x="1921892" y="1583524"/>
            <a:ext cx="1005104" cy="45461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 descr="A close-up of a t-shirt&#10;&#10;Description automatically generated with medium confidence">
            <a:extLst>
              <a:ext uri="{FF2B5EF4-FFF2-40B4-BE49-F238E27FC236}">
                <a16:creationId xmlns:a16="http://schemas.microsoft.com/office/drawing/2014/main" id="{76E81777-A877-4695-AE54-DAAD3C48EF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45" y="1008189"/>
            <a:ext cx="849496" cy="867570"/>
          </a:xfrm>
          <a:prstGeom prst="rect">
            <a:avLst/>
          </a:prstGeom>
        </p:spPr>
      </p:pic>
      <p:sp>
        <p:nvSpPr>
          <p:cNvPr id="157" name="Text Placeholder 2">
            <a:extLst>
              <a:ext uri="{FF2B5EF4-FFF2-40B4-BE49-F238E27FC236}">
                <a16:creationId xmlns:a16="http://schemas.microsoft.com/office/drawing/2014/main" id="{4293FBDB-280F-47BD-8B3D-7060A7D1049D}"/>
              </a:ext>
            </a:extLst>
          </p:cNvPr>
          <p:cNvSpPr txBox="1">
            <a:spLocks/>
          </p:cNvSpPr>
          <p:nvPr/>
        </p:nvSpPr>
        <p:spPr>
          <a:xfrm>
            <a:off x="4308610" y="132467"/>
            <a:ext cx="5223847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GB" sz="1800" dirty="0">
                <a:latin typeface="United Curriculum" pitchFamily="2" charset="0"/>
              </a:rPr>
              <a:t>In </a:t>
            </a:r>
            <a:r>
              <a:rPr lang="en-GB" sz="1800" b="1" dirty="0">
                <a:solidFill>
                  <a:srgbClr val="D55D5D"/>
                </a:solidFill>
                <a:latin typeface="United Curriculum" pitchFamily="2" charset="0"/>
              </a:rPr>
              <a:t>prehistoric</a:t>
            </a:r>
            <a:r>
              <a:rPr lang="en-GB" sz="1800" dirty="0">
                <a:latin typeface="United Curriculum" pitchFamily="2" charset="0"/>
              </a:rPr>
              <a:t>, </a:t>
            </a:r>
            <a:r>
              <a:rPr lang="en-GB" sz="1800" b="1" dirty="0">
                <a:solidFill>
                  <a:srgbClr val="3E9C64"/>
                </a:solidFill>
                <a:latin typeface="United Curriculum" pitchFamily="2" charset="0"/>
              </a:rPr>
              <a:t>medieval</a:t>
            </a:r>
            <a:r>
              <a:rPr lang="en-GB" sz="1800" dirty="0">
                <a:latin typeface="United Curriculum" pitchFamily="2" charset="0"/>
              </a:rPr>
              <a:t> and </a:t>
            </a:r>
            <a:r>
              <a:rPr lang="en-GB" sz="1800" b="1" dirty="0">
                <a:solidFill>
                  <a:srgbClr val="C35993"/>
                </a:solidFill>
                <a:latin typeface="United Curriculum" pitchFamily="2" charset="0"/>
              </a:rPr>
              <a:t>Tudor</a:t>
            </a:r>
            <a:r>
              <a:rPr lang="en-GB" sz="1800" dirty="0">
                <a:latin typeface="United Curriculum" pitchFamily="2" charset="0"/>
              </a:rPr>
              <a:t> times, people went to the toilet in pots and then took it outside. There was no running water. Fires were very important to keep people warm.</a:t>
            </a:r>
          </a:p>
        </p:txBody>
      </p:sp>
    </p:spTree>
    <p:extLst>
      <p:ext uri="{BB962C8B-B14F-4D97-AF65-F5344CB8AC3E}">
        <p14:creationId xmlns:p14="http://schemas.microsoft.com/office/powerpoint/2010/main" val="161369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119" grpId="0"/>
      <p:bldP spid="120" grpId="0"/>
      <p:bldP spid="121" grpId="0"/>
      <p:bldP spid="122" grpId="0"/>
      <p:bldP spid="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B896A63-B15E-439A-85DD-C4CC0B3D1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480" y="169080"/>
            <a:ext cx="5445572" cy="474785"/>
          </a:xfrm>
        </p:spPr>
        <p:txBody>
          <a:bodyPr/>
          <a:lstStyle/>
          <a:p>
            <a:r>
              <a:rPr lang="en-GB" dirty="0"/>
              <a:t>Homes through time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F29252A5-5ECD-4348-81C3-94E0E893AB4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Term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F53E01DB-26BB-4B76-8B30-F756ACA2C125}"/>
              </a:ext>
            </a:extLst>
          </p:cNvPr>
          <p:cNvSpPr txBox="1">
            <a:spLocks/>
          </p:cNvSpPr>
          <p:nvPr/>
        </p:nvSpPr>
        <p:spPr>
          <a:xfrm>
            <a:off x="8041894" y="4946519"/>
            <a:ext cx="1457313" cy="591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D17E3F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living memory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595663-3E93-4AF5-A5BA-0D6DA10504AE}"/>
              </a:ext>
            </a:extLst>
          </p:cNvPr>
          <p:cNvCxnSpPr>
            <a:cxnSpLocks/>
          </p:cNvCxnSpPr>
          <p:nvPr/>
        </p:nvCxnSpPr>
        <p:spPr>
          <a:xfrm>
            <a:off x="9080294" y="3272936"/>
            <a:ext cx="0" cy="146557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1B95874-16B4-4DEF-A6DC-3D83A04AB3D6}"/>
              </a:ext>
            </a:extLst>
          </p:cNvPr>
          <p:cNvSpPr/>
          <p:nvPr/>
        </p:nvSpPr>
        <p:spPr>
          <a:xfrm>
            <a:off x="671677" y="3321465"/>
            <a:ext cx="8781873" cy="107535"/>
          </a:xfrm>
          <a:prstGeom prst="homePlat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53BD40-BD1C-4C9B-AD67-3264D875D2BB}"/>
              </a:ext>
            </a:extLst>
          </p:cNvPr>
          <p:cNvSpPr/>
          <p:nvPr/>
        </p:nvSpPr>
        <p:spPr>
          <a:xfrm flipH="1">
            <a:off x="6369834" y="3154925"/>
            <a:ext cx="1139247" cy="450460"/>
          </a:xfrm>
          <a:prstGeom prst="rect">
            <a:avLst/>
          </a:prstGeom>
          <a:solidFill>
            <a:srgbClr val="3E9C64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" name="Pentagon 42">
            <a:extLst>
              <a:ext uri="{FF2B5EF4-FFF2-40B4-BE49-F238E27FC236}">
                <a16:creationId xmlns:a16="http://schemas.microsoft.com/office/drawing/2014/main" id="{676042F4-470E-4127-94F3-19459BA1AF0F}"/>
              </a:ext>
            </a:extLst>
          </p:cNvPr>
          <p:cNvSpPr/>
          <p:nvPr/>
        </p:nvSpPr>
        <p:spPr>
          <a:xfrm flipH="1">
            <a:off x="176018" y="3157993"/>
            <a:ext cx="484184" cy="450460"/>
          </a:xfrm>
          <a:prstGeom prst="chevron">
            <a:avLst>
              <a:gd name="adj" fmla="val 49978"/>
            </a:avLst>
          </a:prstGeom>
          <a:solidFill>
            <a:srgbClr val="D55D5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Pentagon 42">
            <a:extLst>
              <a:ext uri="{FF2B5EF4-FFF2-40B4-BE49-F238E27FC236}">
                <a16:creationId xmlns:a16="http://schemas.microsoft.com/office/drawing/2014/main" id="{3A14471E-E2D6-458A-B74B-A078761AF28B}"/>
              </a:ext>
            </a:extLst>
          </p:cNvPr>
          <p:cNvSpPr/>
          <p:nvPr/>
        </p:nvSpPr>
        <p:spPr>
          <a:xfrm flipH="1">
            <a:off x="523536" y="3154925"/>
            <a:ext cx="3020871" cy="450460"/>
          </a:xfrm>
          <a:prstGeom prst="homePlate">
            <a:avLst/>
          </a:prstGeom>
          <a:solidFill>
            <a:srgbClr val="D55D5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64C0B2-5C75-4AC5-9CE1-F11974C9AD6C}"/>
              </a:ext>
            </a:extLst>
          </p:cNvPr>
          <p:cNvSpPr/>
          <p:nvPr/>
        </p:nvSpPr>
        <p:spPr>
          <a:xfrm flipH="1">
            <a:off x="7504689" y="3154925"/>
            <a:ext cx="403274" cy="450460"/>
          </a:xfrm>
          <a:prstGeom prst="rect">
            <a:avLst/>
          </a:prstGeom>
          <a:solidFill>
            <a:srgbClr val="C35993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3C40B3-65E0-4813-9B24-4ECBEEEA3C2E}"/>
              </a:ext>
            </a:extLst>
          </p:cNvPr>
          <p:cNvSpPr/>
          <p:nvPr/>
        </p:nvSpPr>
        <p:spPr>
          <a:xfrm flipH="1">
            <a:off x="8519157" y="3148703"/>
            <a:ext cx="190927" cy="459750"/>
          </a:xfrm>
          <a:prstGeom prst="rect">
            <a:avLst/>
          </a:prstGeom>
          <a:solidFill>
            <a:srgbClr val="4E83BE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A17B33-B34F-4CCD-AA9A-8EF1A5C5C700}"/>
              </a:ext>
            </a:extLst>
          </p:cNvPr>
          <p:cNvSpPr/>
          <p:nvPr/>
        </p:nvSpPr>
        <p:spPr>
          <a:xfrm flipH="1">
            <a:off x="8889367" y="3148703"/>
            <a:ext cx="190927" cy="459750"/>
          </a:xfrm>
          <a:prstGeom prst="rect">
            <a:avLst/>
          </a:prstGeom>
          <a:solidFill>
            <a:srgbClr val="D17E3F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EEA82DA1-DB94-49E9-A908-B21718D239DC}"/>
              </a:ext>
            </a:extLst>
          </p:cNvPr>
          <p:cNvSpPr txBox="1"/>
          <p:nvPr/>
        </p:nvSpPr>
        <p:spPr>
          <a:xfrm>
            <a:off x="8770551" y="4666130"/>
            <a:ext cx="964489" cy="426674"/>
          </a:xfrm>
          <a:prstGeom prst="roundRect">
            <a:avLst>
              <a:gd name="adj" fmla="val 38186"/>
            </a:avLst>
          </a:prstGeom>
          <a:noFill/>
          <a:ln>
            <a:noFill/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ted Curriculum" pitchFamily="2" charset="0"/>
                <a:ea typeface="Roboto" panose="02000000000000000000" pitchFamily="2" charset="0"/>
                <a:cs typeface="Calibri" panose="020F0502020204030204" pitchFamily="34" charset="0"/>
              </a:rPr>
              <a:t>Present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B2B0E68-F57E-4682-88A4-68ECB9DBF04D}"/>
              </a:ext>
            </a:extLst>
          </p:cNvPr>
          <p:cNvGrpSpPr/>
          <p:nvPr/>
        </p:nvGrpSpPr>
        <p:grpSpPr>
          <a:xfrm>
            <a:off x="4238729" y="36638"/>
            <a:ext cx="2722309" cy="2690891"/>
            <a:chOff x="4797230" y="4001261"/>
            <a:chExt cx="2722309" cy="2690891"/>
          </a:xfrm>
        </p:grpSpPr>
        <p:sp>
          <p:nvSpPr>
            <p:cNvPr id="15" name="Text Placeholder 33">
              <a:extLst>
                <a:ext uri="{FF2B5EF4-FFF2-40B4-BE49-F238E27FC236}">
                  <a16:creationId xmlns:a16="http://schemas.microsoft.com/office/drawing/2014/main" id="{69418762-E484-4523-A873-C56C1CBEE81F}"/>
                </a:ext>
              </a:extLst>
            </p:cNvPr>
            <p:cNvSpPr txBox="1">
              <a:spLocks/>
            </p:cNvSpPr>
            <p:nvPr/>
          </p:nvSpPr>
          <p:spPr>
            <a:xfrm>
              <a:off x="6178289" y="4967961"/>
              <a:ext cx="1341250" cy="34772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378" rtl="0" eaLnBrk="1" latinLnBrk="0" hangingPunct="1">
                <a:lnSpc>
                  <a:spcPts val="26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kern="1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78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2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8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8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3E9C64"/>
                  </a:solidFill>
                  <a:effectLst/>
                  <a:uLnTx/>
                  <a:uFillTx/>
                  <a:latin typeface="United Curriculum" pitchFamily="2" charset="0"/>
                  <a:ea typeface="+mn-ea"/>
                  <a:cs typeface="+mn-cs"/>
                </a:rPr>
                <a:t>medieval</a:t>
              </a:r>
            </a:p>
          </p:txBody>
        </p:sp>
        <p:sp>
          <p:nvSpPr>
            <p:cNvPr id="32" name="Text Placeholder 2">
              <a:extLst>
                <a:ext uri="{FF2B5EF4-FFF2-40B4-BE49-F238E27FC236}">
                  <a16:creationId xmlns:a16="http://schemas.microsoft.com/office/drawing/2014/main" id="{F5E74DC6-4E99-47B1-866B-0F0AF96781A0}"/>
                </a:ext>
              </a:extLst>
            </p:cNvPr>
            <p:cNvSpPr txBox="1">
              <a:spLocks/>
            </p:cNvSpPr>
            <p:nvPr/>
          </p:nvSpPr>
          <p:spPr>
            <a:xfrm>
              <a:off x="4861717" y="5380318"/>
              <a:ext cx="2613755" cy="1311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indent="-10800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latin typeface="United Curriculum" pitchFamily="2" charset="0"/>
                </a:rPr>
                <a:t>Motte-and-bailey castles were built to keep people safe.</a:t>
              </a:r>
            </a:p>
            <a:p>
              <a:pPr marL="108000" indent="-108000">
                <a:lnSpc>
                  <a:spcPts val="1800"/>
                </a:lnSpc>
                <a:buFont typeface="Arial" panose="020B0604020202020204" pitchFamily="34" charset="0"/>
                <a:buChar char="•"/>
              </a:pPr>
              <a:r>
                <a:rPr lang="en-GB" dirty="0">
                  <a:latin typeface="United Curriculum" pitchFamily="2" charset="0"/>
                </a:rPr>
                <a:t>They were built from wood and </a:t>
              </a:r>
              <a:r>
                <a:rPr lang="en-GB" b="1" dirty="0">
                  <a:latin typeface="United Curriculum" pitchFamily="2" charset="0"/>
                </a:rPr>
                <a:t>wattle and daub</a:t>
              </a:r>
              <a:r>
                <a:rPr lang="en-GB" dirty="0">
                  <a:latin typeface="United Curriculum" pitchFamily="2" charset="0"/>
                </a:rPr>
                <a:t>.</a:t>
              </a:r>
            </a:p>
          </p:txBody>
        </p:sp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6DDD6B53-FE65-4C6D-AEDF-35B1AB151B57}"/>
                </a:ext>
              </a:extLst>
            </p:cNvPr>
            <p:cNvSpPr txBox="1">
              <a:spLocks/>
            </p:cNvSpPr>
            <p:nvPr/>
          </p:nvSpPr>
          <p:spPr>
            <a:xfrm>
              <a:off x="5394895" y="4001261"/>
              <a:ext cx="969940" cy="3064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keep</a:t>
              </a:r>
            </a:p>
          </p:txBody>
        </p:sp>
        <p:sp>
          <p:nvSpPr>
            <p:cNvPr id="34" name="Text Placeholder 2">
              <a:extLst>
                <a:ext uri="{FF2B5EF4-FFF2-40B4-BE49-F238E27FC236}">
                  <a16:creationId xmlns:a16="http://schemas.microsoft.com/office/drawing/2014/main" id="{53C13349-94FC-4A02-8DFC-F72BE72C95AD}"/>
                </a:ext>
              </a:extLst>
            </p:cNvPr>
            <p:cNvSpPr txBox="1">
              <a:spLocks/>
            </p:cNvSpPr>
            <p:nvPr/>
          </p:nvSpPr>
          <p:spPr>
            <a:xfrm>
              <a:off x="5865478" y="4070615"/>
              <a:ext cx="969940" cy="3064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motte</a:t>
              </a:r>
            </a:p>
          </p:txBody>
        </p:sp>
        <p:sp>
          <p:nvSpPr>
            <p:cNvPr id="35" name="Text Placeholder 2">
              <a:extLst>
                <a:ext uri="{FF2B5EF4-FFF2-40B4-BE49-F238E27FC236}">
                  <a16:creationId xmlns:a16="http://schemas.microsoft.com/office/drawing/2014/main" id="{CDBB5492-9800-4DCF-817D-BA52869D151F}"/>
                </a:ext>
              </a:extLst>
            </p:cNvPr>
            <p:cNvSpPr txBox="1">
              <a:spLocks/>
            </p:cNvSpPr>
            <p:nvPr/>
          </p:nvSpPr>
          <p:spPr>
            <a:xfrm>
              <a:off x="6463919" y="4215118"/>
              <a:ext cx="969940" cy="3064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bailey</a:t>
              </a:r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:a16="http://schemas.microsoft.com/office/drawing/2014/main" id="{2FC86AFA-61B1-4A3E-856F-8DAB4DFFCEB3}"/>
                </a:ext>
              </a:extLst>
            </p:cNvPr>
            <p:cNvSpPr txBox="1">
              <a:spLocks/>
            </p:cNvSpPr>
            <p:nvPr/>
          </p:nvSpPr>
          <p:spPr>
            <a:xfrm>
              <a:off x="6437024" y="4446421"/>
              <a:ext cx="926154" cy="3064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palisade</a:t>
              </a:r>
            </a:p>
          </p:txBody>
        </p:sp>
        <p:sp>
          <p:nvSpPr>
            <p:cNvPr id="37" name="Text Placeholder 2">
              <a:extLst>
                <a:ext uri="{FF2B5EF4-FFF2-40B4-BE49-F238E27FC236}">
                  <a16:creationId xmlns:a16="http://schemas.microsoft.com/office/drawing/2014/main" id="{CB1F03A0-C30D-42A0-907A-BCA6ED89A634}"/>
                </a:ext>
              </a:extLst>
            </p:cNvPr>
            <p:cNvSpPr txBox="1">
              <a:spLocks/>
            </p:cNvSpPr>
            <p:nvPr/>
          </p:nvSpPr>
          <p:spPr>
            <a:xfrm>
              <a:off x="6437025" y="4694777"/>
              <a:ext cx="969940" cy="3064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gatehouse</a:t>
              </a:r>
            </a:p>
          </p:txBody>
        </p:sp>
        <p:pic>
          <p:nvPicPr>
            <p:cNvPr id="38" name="Picture 37" descr="Diagram&#10;&#10;Description automatically generated">
              <a:extLst>
                <a:ext uri="{FF2B5EF4-FFF2-40B4-BE49-F238E27FC236}">
                  <a16:creationId xmlns:a16="http://schemas.microsoft.com/office/drawing/2014/main" id="{DDD637F0-C914-41B9-A871-A0A24605A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5" b="97376" l="1245" r="98370">
                          <a14:foregroundMark x1="19413" y1="48203" x2="4801" y2="62737"/>
                          <a14:foregroundMark x1="4801" y1="62737" x2="2401" y2="72951"/>
                          <a14:foregroundMark x1="21932" y1="33347" x2="20302" y2="38232"/>
                          <a14:foregroundMark x1="24007" y1="35971" x2="32662" y2="52442"/>
                          <a14:foregroundMark x1="27030" y1="51716" x2="21251" y2="71377"/>
                          <a14:foregroundMark x1="10255" y1="63141" x2="28779" y2="84699"/>
                          <a14:foregroundMark x1="28779" y1="84699" x2="36100" y2="85224"/>
                          <a14:foregroundMark x1="53290" y1="85426" x2="81031" y2="74970"/>
                          <a14:foregroundMark x1="81031" y1="74970" x2="82869" y2="43642"/>
                          <a14:foregroundMark x1="82869" y1="43642" x2="72940" y2="45135"/>
                          <a14:foregroundMark x1="68554" y1="38232" x2="69917" y2="62858"/>
                          <a14:foregroundMark x1="69917" y1="62858" x2="85329" y2="64231"/>
                          <a14:foregroundMark x1="89449" y1="44974" x2="68969" y2="77917"/>
                          <a14:foregroundMark x1="90694" y1="61082" x2="74452" y2="79612"/>
                          <a14:foregroundMark x1="92057" y1="35204" x2="96977" y2="58256"/>
                          <a14:foregroundMark x1="96977" y1="58256" x2="89567" y2="83811"/>
                          <a14:foregroundMark x1="89567" y1="83811" x2="72525" y2="94994"/>
                          <a14:foregroundMark x1="72525" y1="94994" x2="11114" y2="91643"/>
                          <a14:foregroundMark x1="11114" y1="91643" x2="1304" y2="76221"/>
                          <a14:foregroundMark x1="4209" y1="87485" x2="24837" y2="97376"/>
                          <a14:foregroundMark x1="24837" y1="97376" x2="45851" y2="97376"/>
                          <a14:foregroundMark x1="49022" y1="97013" x2="76111" y2="97214"/>
                          <a14:foregroundMark x1="98370" y1="62576" x2="95347" y2="76221"/>
                          <a14:foregroundMark x1="35151" y1="3755" x2="35951" y2="7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230" y="4309712"/>
              <a:ext cx="1525195" cy="1119792"/>
            </a:xfrm>
            <a:prstGeom prst="rect">
              <a:avLst/>
            </a:prstGeom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9166848-6679-4F48-93F5-DC916213E48F}"/>
                </a:ext>
              </a:extLst>
            </p:cNvPr>
            <p:cNvCxnSpPr/>
            <p:nvPr/>
          </p:nvCxnSpPr>
          <p:spPr>
            <a:xfrm flipH="1">
              <a:off x="5346041" y="4236618"/>
              <a:ext cx="213786" cy="18307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8793CE9-1D01-4D0B-BEFD-16CCE823B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2934" y="4353632"/>
              <a:ext cx="593880" cy="35312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888A55-8085-41DD-A56A-4908230499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4145" y="4395556"/>
              <a:ext cx="670274" cy="31529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DBAF59B-DA54-45D0-9027-33A3F4B119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1413" y="4624488"/>
              <a:ext cx="331695" cy="11436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EF0270E-AE8A-428F-94E8-57D5CCAC9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7417" y="4848309"/>
              <a:ext cx="1005104" cy="45461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69FD4C-0849-4611-A8F1-A59189FBA572}"/>
              </a:ext>
            </a:extLst>
          </p:cNvPr>
          <p:cNvGrpSpPr/>
          <p:nvPr/>
        </p:nvGrpSpPr>
        <p:grpSpPr>
          <a:xfrm rot="16200000">
            <a:off x="6491378" y="2796272"/>
            <a:ext cx="697012" cy="79929"/>
            <a:chOff x="4188474" y="6124911"/>
            <a:chExt cx="696574" cy="79879"/>
          </a:xfrm>
          <a:solidFill>
            <a:srgbClr val="3E9C64"/>
          </a:solidFill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76D4C5-53D7-4EC5-A229-52208BC2FC2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496821" y="5856503"/>
              <a:ext cx="1" cy="616695"/>
            </a:xfrm>
            <a:prstGeom prst="line">
              <a:avLst/>
            </a:prstGeom>
            <a:grpFill/>
            <a:ln w="28575" cap="flat" cmpd="sng" algn="ctr">
              <a:solidFill>
                <a:srgbClr val="3E9C64"/>
              </a:solidFill>
              <a:prstDash val="solid"/>
              <a:miter lim="800000"/>
            </a:ln>
            <a:effectLst/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0F2EC60-87C5-4180-8E18-E19C00122E29}"/>
                </a:ext>
              </a:extLst>
            </p:cNvPr>
            <p:cNvSpPr/>
            <p:nvPr/>
          </p:nvSpPr>
          <p:spPr>
            <a:xfrm>
              <a:off x="4805169" y="6124911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3E9C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3209500-0379-4FC0-92D2-AE4FD416F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0299" y="4805555"/>
            <a:ext cx="2593987" cy="1542666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/>
              <a:t>Back-to-back houses were built of brick and glass.</a:t>
            </a:r>
          </a:p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/>
              <a:t>Shared toilets were outside, fires were important, and there was running water.</a:t>
            </a:r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A9447E21-D960-41AF-A4A3-9D67245E6E02}"/>
              </a:ext>
            </a:extLst>
          </p:cNvPr>
          <p:cNvSpPr txBox="1">
            <a:spLocks/>
          </p:cNvSpPr>
          <p:nvPr/>
        </p:nvSpPr>
        <p:spPr>
          <a:xfrm>
            <a:off x="6675195" y="4428322"/>
            <a:ext cx="2214172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4E83BE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Victorian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75B8B0-D8B4-498E-A435-359F2E20B131}"/>
              </a:ext>
            </a:extLst>
          </p:cNvPr>
          <p:cNvGrpSpPr/>
          <p:nvPr/>
        </p:nvGrpSpPr>
        <p:grpSpPr>
          <a:xfrm>
            <a:off x="5109519" y="3847142"/>
            <a:ext cx="1592151" cy="1114793"/>
            <a:chOff x="716628" y="4603002"/>
            <a:chExt cx="2366522" cy="1656992"/>
          </a:xfrm>
        </p:grpSpPr>
        <p:pic>
          <p:nvPicPr>
            <p:cNvPr id="49" name="Picture 48" descr="A picture containing building, house, apartment building, roof&#10;&#10;Description automatically generated">
              <a:extLst>
                <a:ext uri="{FF2B5EF4-FFF2-40B4-BE49-F238E27FC236}">
                  <a16:creationId xmlns:a16="http://schemas.microsoft.com/office/drawing/2014/main" id="{BC621E36-6F44-43A0-B8FE-2E9216355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1"/>
            <a:stretch/>
          </p:blipFill>
          <p:spPr>
            <a:xfrm flipH="1">
              <a:off x="716628" y="4603002"/>
              <a:ext cx="2366522" cy="1656992"/>
            </a:xfrm>
            <a:prstGeom prst="rect">
              <a:avLst/>
            </a:prstGeom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04124BB-8711-4B71-BDF6-035D877C0263}"/>
                </a:ext>
              </a:extLst>
            </p:cNvPr>
            <p:cNvCxnSpPr>
              <a:cxnSpLocks/>
            </p:cNvCxnSpPr>
            <p:nvPr/>
          </p:nvCxnSpPr>
          <p:spPr>
            <a:xfrm>
              <a:off x="1312984" y="4999783"/>
              <a:ext cx="0" cy="1036272"/>
            </a:xfrm>
            <a:prstGeom prst="line">
              <a:avLst/>
            </a:prstGeom>
            <a:noFill/>
            <a:ln w="19050" cap="flat" cmpd="sng" algn="ctr">
              <a:solidFill>
                <a:srgbClr val="FFFFEF">
                  <a:lumMod val="10000"/>
                </a:srgbClr>
              </a:solidFill>
              <a:prstDash val="dash"/>
              <a:miter lim="800000"/>
            </a:ln>
            <a:effectLst/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5E85D6-45A6-49FB-B57C-0467C7097EC2}"/>
              </a:ext>
            </a:extLst>
          </p:cNvPr>
          <p:cNvGrpSpPr/>
          <p:nvPr/>
        </p:nvGrpSpPr>
        <p:grpSpPr>
          <a:xfrm rot="5400000">
            <a:off x="7327695" y="4335327"/>
            <a:ext cx="964601" cy="79929"/>
            <a:chOff x="3931724" y="6090348"/>
            <a:chExt cx="963995" cy="79879"/>
          </a:xfrm>
          <a:solidFill>
            <a:srgbClr val="4E83BE"/>
          </a:solidFill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929392E-6EE0-41F2-B4F8-86293312708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73782" y="5688229"/>
              <a:ext cx="0" cy="884116"/>
            </a:xfrm>
            <a:prstGeom prst="line">
              <a:avLst/>
            </a:prstGeom>
            <a:grpFill/>
            <a:ln w="28575" cap="flat" cmpd="sng" algn="ctr">
              <a:solidFill>
                <a:srgbClr val="4E83BE"/>
              </a:solidFill>
              <a:prstDash val="solid"/>
              <a:miter lim="800000"/>
            </a:ln>
            <a:effectLst/>
          </p:spPr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DFA9F24-C890-48BD-A9B7-2EAFE3A57F03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4E83B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9A50335-D2C0-4F99-839B-DD5C71F30AA0}"/>
              </a:ext>
            </a:extLst>
          </p:cNvPr>
          <p:cNvCxnSpPr>
            <a:cxnSpLocks/>
          </p:cNvCxnSpPr>
          <p:nvPr/>
        </p:nvCxnSpPr>
        <p:spPr>
          <a:xfrm>
            <a:off x="8620555" y="3590339"/>
            <a:ext cx="0" cy="302652"/>
          </a:xfrm>
          <a:prstGeom prst="line">
            <a:avLst/>
          </a:prstGeom>
          <a:solidFill>
            <a:srgbClr val="4E83BE"/>
          </a:solidFill>
          <a:ln w="28575" cap="flat" cmpd="sng" algn="ctr">
            <a:solidFill>
              <a:srgbClr val="4E83BE"/>
            </a:solidFill>
            <a:prstDash val="solid"/>
            <a:miter lim="800000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13F37B0-ACB8-4D9A-85B3-DE23E493F33A}"/>
              </a:ext>
            </a:extLst>
          </p:cNvPr>
          <p:cNvCxnSpPr>
            <a:cxnSpLocks/>
          </p:cNvCxnSpPr>
          <p:nvPr/>
        </p:nvCxnSpPr>
        <p:spPr>
          <a:xfrm flipH="1">
            <a:off x="7809996" y="3891483"/>
            <a:ext cx="804624" cy="0"/>
          </a:xfrm>
          <a:prstGeom prst="line">
            <a:avLst/>
          </a:prstGeom>
          <a:solidFill>
            <a:srgbClr val="4E83BE"/>
          </a:solidFill>
          <a:ln w="28575" cap="flat" cmpd="sng" algn="ctr">
            <a:solidFill>
              <a:srgbClr val="4E83BE"/>
            </a:solidFill>
            <a:prstDash val="solid"/>
            <a:miter lim="800000"/>
          </a:ln>
          <a:effectLst/>
        </p:spPr>
      </p:cxnSp>
      <p:pic>
        <p:nvPicPr>
          <p:cNvPr id="60" name="Picture 59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41E1E40-67ED-4520-9BD5-2A5092AA8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1" y="5434143"/>
            <a:ext cx="855210" cy="817190"/>
          </a:xfrm>
          <a:prstGeom prst="rect">
            <a:avLst/>
          </a:prstGeom>
        </p:spPr>
      </p:pic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EAA309EE-C74D-4CA1-8B2D-FE73CE8E8104}"/>
              </a:ext>
            </a:extLst>
          </p:cNvPr>
          <p:cNvSpPr txBox="1">
            <a:spLocks/>
          </p:cNvSpPr>
          <p:nvPr/>
        </p:nvSpPr>
        <p:spPr>
          <a:xfrm>
            <a:off x="7171677" y="730154"/>
            <a:ext cx="1698721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C35993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Tudor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8A9B12A9-EA3E-472C-A360-DD40F2FA6ACE}"/>
              </a:ext>
            </a:extLst>
          </p:cNvPr>
          <p:cNvSpPr txBox="1">
            <a:spLocks/>
          </p:cNvSpPr>
          <p:nvPr/>
        </p:nvSpPr>
        <p:spPr>
          <a:xfrm>
            <a:off x="7084317" y="1176662"/>
            <a:ext cx="2692812" cy="15426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United Curriculum" pitchFamily="2" charset="0"/>
              </a:rPr>
              <a:t>In Tudor houses, the upper floors stuck out. This is called </a:t>
            </a:r>
            <a:r>
              <a:rPr lang="en-GB" b="1" dirty="0">
                <a:latin typeface="United Curriculum" pitchFamily="2" charset="0"/>
              </a:rPr>
              <a:t>jettying </a:t>
            </a:r>
            <a:r>
              <a:rPr lang="en-GB" dirty="0">
                <a:latin typeface="United Curriculum" pitchFamily="2" charset="0"/>
              </a:rPr>
              <a:t>and gave more space.</a:t>
            </a:r>
          </a:p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United Curriculum" pitchFamily="2" charset="0"/>
              </a:rPr>
              <a:t>They were built from wood and </a:t>
            </a:r>
            <a:r>
              <a:rPr lang="en-GB" b="1" dirty="0">
                <a:latin typeface="United Curriculum" pitchFamily="2" charset="0"/>
              </a:rPr>
              <a:t>wattle and daub</a:t>
            </a:r>
            <a:r>
              <a:rPr lang="en-GB" dirty="0">
                <a:latin typeface="United Curriculum" pitchFamily="2" charset="0"/>
              </a:rPr>
              <a:t>.</a:t>
            </a:r>
          </a:p>
        </p:txBody>
      </p:sp>
      <p:pic>
        <p:nvPicPr>
          <p:cNvPr id="67" name="Picture 66" descr="Diagram&#10;&#10;Description automatically generated">
            <a:extLst>
              <a:ext uri="{FF2B5EF4-FFF2-40B4-BE49-F238E27FC236}">
                <a16:creationId xmlns:a16="http://schemas.microsoft.com/office/drawing/2014/main" id="{F46C6713-92E5-4668-BD29-A9E5B0610D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13" b="92470" l="2562" r="95459">
                        <a14:foregroundMark x1="8012" y1="10758" x2="51508" y2="26239"/>
                        <a14:foregroundMark x1="88291" y1="16604" x2="92183" y2="21282"/>
                        <a14:foregroundMark x1="93740" y1="30496" x2="93578" y2="66745"/>
                        <a14:foregroundMark x1="94194" y1="58466" x2="95459" y2="78625"/>
                        <a14:foregroundMark x1="3049" y1="8559" x2="7331" y2="50795"/>
                        <a14:foregroundMark x1="7331" y1="50795" x2="3990" y2="75725"/>
                        <a14:foregroundMark x1="10347" y1="86904" x2="76192" y2="86015"/>
                        <a14:foregroundMark x1="32241" y1="77081" x2="61888" y2="73012"/>
                        <a14:foregroundMark x1="61888" y1="73012" x2="62666" y2="73012"/>
                        <a14:foregroundMark x1="58028" y1="57343" x2="36263" y2="70112"/>
                        <a14:foregroundMark x1="57249" y1="64079" x2="80538" y2="84659"/>
                        <a14:foregroundMark x1="78365" y1="80215" x2="91113" y2="90973"/>
                        <a14:foregroundMark x1="83036" y1="89383" x2="13299" y2="90739"/>
                        <a14:foregroundMark x1="3049" y1="45697" x2="6714" y2="87138"/>
                        <a14:foregroundMark x1="6714" y1="87138" x2="11580" y2="90973"/>
                        <a14:foregroundMark x1="3827" y1="86015" x2="9861" y2="91394"/>
                        <a14:foregroundMark x1="3503" y1="91862" x2="10639" y2="92516"/>
                        <a14:foregroundMark x1="93286" y1="86904" x2="61142" y2="90973"/>
                        <a14:foregroundMark x1="94064" y1="85360" x2="80993" y2="91394"/>
                        <a14:foregroundMark x1="93578" y1="90037" x2="87674" y2="90037"/>
                        <a14:foregroundMark x1="86117" y1="91394" x2="90464" y2="91394"/>
                        <a14:foregroundMark x1="93286" y1="91862" x2="94064" y2="86015"/>
                        <a14:foregroundMark x1="94194" y1="85360" x2="94518" y2="90739"/>
                        <a14:foregroundMark x1="52125" y1="91160" x2="64061" y2="92283"/>
                        <a14:foregroundMark x1="54914" y1="64733" x2="58644" y2="83115"/>
                        <a14:foregroundMark x1="54298" y1="65201" x2="55238" y2="73948"/>
                        <a14:foregroundMark x1="81933" y1="5613" x2="81771" y2="10337"/>
                        <a14:foregroundMark x1="4606" y1="31151" x2="3990" y2="37418"/>
                        <a14:foregroundMark x1="2562" y1="34518" x2="3049" y2="46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" r="4652" b="6327"/>
          <a:stretch/>
        </p:blipFill>
        <p:spPr>
          <a:xfrm>
            <a:off x="8127216" y="81457"/>
            <a:ext cx="1607824" cy="1113063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604C41F-2D52-4A61-968F-9712A0B246F5}"/>
              </a:ext>
            </a:extLst>
          </p:cNvPr>
          <p:cNvGrpSpPr/>
          <p:nvPr/>
        </p:nvGrpSpPr>
        <p:grpSpPr>
          <a:xfrm rot="5400000" flipH="1">
            <a:off x="7368503" y="2992334"/>
            <a:ext cx="663009" cy="79929"/>
            <a:chOff x="4233126" y="6090348"/>
            <a:chExt cx="662593" cy="79879"/>
          </a:xfrm>
          <a:solidFill>
            <a:srgbClr val="C35993"/>
          </a:solidFill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11D6A03-235C-42EB-AD57-A8F64F6C256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524483" y="5838930"/>
              <a:ext cx="0" cy="582714"/>
            </a:xfrm>
            <a:prstGeom prst="line">
              <a:avLst/>
            </a:prstGeom>
            <a:grpFill/>
            <a:ln w="28575" cap="flat" cmpd="sng" algn="ctr">
              <a:solidFill>
                <a:srgbClr val="C35993"/>
              </a:solidFill>
              <a:prstDash val="solid"/>
              <a:miter lim="800000"/>
            </a:ln>
            <a:effectLst/>
          </p:spPr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F03C3A2-77D8-4540-B7BB-379B51C38773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C3599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Text Placeholder 33">
            <a:extLst>
              <a:ext uri="{FF2B5EF4-FFF2-40B4-BE49-F238E27FC236}">
                <a16:creationId xmlns:a16="http://schemas.microsoft.com/office/drawing/2014/main" id="{E150614F-1C8F-479E-881A-E628D8DA94BE}"/>
              </a:ext>
            </a:extLst>
          </p:cNvPr>
          <p:cNvSpPr txBox="1">
            <a:spLocks/>
          </p:cNvSpPr>
          <p:nvPr/>
        </p:nvSpPr>
        <p:spPr>
          <a:xfrm>
            <a:off x="1717324" y="4426815"/>
            <a:ext cx="2214172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D55D5D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prehistoric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719B8033-6DAB-43CA-B79A-64DACAE58E56}"/>
              </a:ext>
            </a:extLst>
          </p:cNvPr>
          <p:cNvSpPr txBox="1">
            <a:spLocks/>
          </p:cNvSpPr>
          <p:nvPr/>
        </p:nvSpPr>
        <p:spPr>
          <a:xfrm>
            <a:off x="819472" y="4808116"/>
            <a:ext cx="2287521" cy="7732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United Curriculum" pitchFamily="2" charset="0"/>
              </a:rPr>
              <a:t>Prehistoric roundhouses were made of wood and wattle and daub.</a:t>
            </a:r>
          </a:p>
        </p:txBody>
      </p:sp>
      <p:pic>
        <p:nvPicPr>
          <p:cNvPr id="74" name="Picture 73" descr="A close-up of a t-shirt&#10;&#10;Description automatically generated with medium confidence">
            <a:extLst>
              <a:ext uri="{FF2B5EF4-FFF2-40B4-BE49-F238E27FC236}">
                <a16:creationId xmlns:a16="http://schemas.microsoft.com/office/drawing/2014/main" id="{5FB3DD19-7036-48F5-81AB-22F47D6F66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9" y="3768604"/>
            <a:ext cx="1069328" cy="109207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5A56CE4F-BCE1-4C8C-B6AF-E8B48E3B7EE3}"/>
              </a:ext>
            </a:extLst>
          </p:cNvPr>
          <p:cNvGrpSpPr/>
          <p:nvPr/>
        </p:nvGrpSpPr>
        <p:grpSpPr>
          <a:xfrm rot="16200000" flipH="1" flipV="1">
            <a:off x="1021262" y="4098314"/>
            <a:ext cx="1420896" cy="79929"/>
            <a:chOff x="3475716" y="6090348"/>
            <a:chExt cx="1420003" cy="79879"/>
          </a:xfrm>
          <a:solidFill>
            <a:srgbClr val="D55D5D"/>
          </a:solidFill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7E65D58-6CAC-41BE-A40A-8DF4EF1522FF}"/>
                </a:ext>
              </a:extLst>
            </p:cNvPr>
            <p:cNvCxnSpPr>
              <a:cxnSpLocks/>
            </p:cNvCxnSpPr>
            <p:nvPr/>
          </p:nvCxnSpPr>
          <p:spPr>
            <a:xfrm>
              <a:off x="3475716" y="6130287"/>
              <a:ext cx="1340125" cy="0"/>
            </a:xfrm>
            <a:prstGeom prst="line">
              <a:avLst/>
            </a:prstGeom>
            <a:grpFill/>
            <a:ln w="28575" cap="flat" cmpd="sng" algn="ctr">
              <a:solidFill>
                <a:srgbClr val="D55D5D"/>
              </a:solidFill>
              <a:prstDash val="solid"/>
              <a:miter lim="800000"/>
            </a:ln>
            <a:effectLst/>
          </p:spPr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AFC5472-25F1-40C5-8D93-AE7B58087E70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D55D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4E4DD624-C2A4-4DD6-BDC8-A1823AF8A4B2}"/>
              </a:ext>
            </a:extLst>
          </p:cNvPr>
          <p:cNvSpPr txBox="1">
            <a:spLocks/>
          </p:cNvSpPr>
          <p:nvPr/>
        </p:nvSpPr>
        <p:spPr>
          <a:xfrm>
            <a:off x="210370" y="1324609"/>
            <a:ext cx="3405001" cy="147732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GB" sz="1600" dirty="0">
                <a:latin typeface="United Curriculum" pitchFamily="2" charset="0"/>
              </a:rPr>
              <a:t>In </a:t>
            </a:r>
            <a:r>
              <a:rPr lang="en-GB" sz="1600" b="1" dirty="0">
                <a:solidFill>
                  <a:srgbClr val="D55D5D"/>
                </a:solidFill>
                <a:latin typeface="United Curriculum" pitchFamily="2" charset="0"/>
              </a:rPr>
              <a:t>prehistoric</a:t>
            </a:r>
            <a:r>
              <a:rPr lang="en-GB" sz="1600" dirty="0">
                <a:latin typeface="United Curriculum" pitchFamily="2" charset="0"/>
              </a:rPr>
              <a:t>, </a:t>
            </a:r>
            <a:r>
              <a:rPr lang="en-GB" sz="1600" b="1" dirty="0">
                <a:solidFill>
                  <a:srgbClr val="3E9C64"/>
                </a:solidFill>
                <a:latin typeface="United Curriculum" pitchFamily="2" charset="0"/>
              </a:rPr>
              <a:t>medieval</a:t>
            </a:r>
            <a:r>
              <a:rPr lang="en-GB" sz="1600" dirty="0">
                <a:latin typeface="United Curriculum" pitchFamily="2" charset="0"/>
              </a:rPr>
              <a:t> and </a:t>
            </a:r>
            <a:r>
              <a:rPr lang="en-GB" sz="1600" b="1" dirty="0">
                <a:solidFill>
                  <a:srgbClr val="C35993"/>
                </a:solidFill>
                <a:latin typeface="United Curriculum" pitchFamily="2" charset="0"/>
              </a:rPr>
              <a:t>Tudor</a:t>
            </a:r>
            <a:r>
              <a:rPr lang="en-GB" sz="1600" dirty="0">
                <a:latin typeface="United Curriculum" pitchFamily="2" charset="0"/>
              </a:rPr>
              <a:t> times, people went to the toilet in pots and then took it outside. There was no running water. Fires were very important to keep people warm.</a:t>
            </a:r>
          </a:p>
        </p:txBody>
      </p:sp>
    </p:spTree>
    <p:extLst>
      <p:ext uri="{BB962C8B-B14F-4D97-AF65-F5344CB8AC3E}">
        <p14:creationId xmlns:p14="http://schemas.microsoft.com/office/powerpoint/2010/main" val="329062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47" grpId="0"/>
      <p:bldP spid="65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B896A63-B15E-439A-85DD-C4CC0B3D1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480" y="169080"/>
            <a:ext cx="5445572" cy="474785"/>
          </a:xfrm>
        </p:spPr>
        <p:txBody>
          <a:bodyPr/>
          <a:lstStyle/>
          <a:p>
            <a:r>
              <a:rPr lang="en-GB" sz="3000" dirty="0"/>
              <a:t>Homes through time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F29252A5-5ECD-4348-81C3-94E0E893AB42}"/>
              </a:ext>
            </a:extLst>
          </p:cNvPr>
          <p:cNvSpPr txBox="1">
            <a:spLocks/>
          </p:cNvSpPr>
          <p:nvPr/>
        </p:nvSpPr>
        <p:spPr>
          <a:xfrm>
            <a:off x="4626927" y="6578480"/>
            <a:ext cx="5279073" cy="28130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History | Year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000" b="1" dirty="0">
                <a:solidFill>
                  <a:srgbClr val="000000"/>
                </a:solidFill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Term |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Organiser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1200"/>
              </a:spcAft>
            </a:pPr>
            <a:r>
              <a:rPr lang="en-US" sz="1000" b="1" kern="1200" dirty="0">
                <a:solidFill>
                  <a:srgbClr val="000000"/>
                </a:solidFill>
                <a:effectLst/>
                <a:latin typeface="United Curricul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F53E01DB-26BB-4B76-8B30-F756ACA2C125}"/>
              </a:ext>
            </a:extLst>
          </p:cNvPr>
          <p:cNvSpPr txBox="1">
            <a:spLocks/>
          </p:cNvSpPr>
          <p:nvPr/>
        </p:nvSpPr>
        <p:spPr>
          <a:xfrm>
            <a:off x="7770031" y="4899851"/>
            <a:ext cx="1457313" cy="591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D17E3F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living memory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595663-3E93-4AF5-A5BA-0D6DA10504AE}"/>
              </a:ext>
            </a:extLst>
          </p:cNvPr>
          <p:cNvCxnSpPr>
            <a:cxnSpLocks/>
          </p:cNvCxnSpPr>
          <p:nvPr/>
        </p:nvCxnSpPr>
        <p:spPr>
          <a:xfrm>
            <a:off x="9080294" y="3272936"/>
            <a:ext cx="0" cy="146557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81B95874-16B4-4DEF-A6DC-3D83A04AB3D6}"/>
              </a:ext>
            </a:extLst>
          </p:cNvPr>
          <p:cNvSpPr/>
          <p:nvPr/>
        </p:nvSpPr>
        <p:spPr>
          <a:xfrm>
            <a:off x="671677" y="3321465"/>
            <a:ext cx="8781873" cy="107535"/>
          </a:xfrm>
          <a:prstGeom prst="homePlat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53BD40-BD1C-4C9B-AD67-3264D875D2BB}"/>
              </a:ext>
            </a:extLst>
          </p:cNvPr>
          <p:cNvSpPr/>
          <p:nvPr/>
        </p:nvSpPr>
        <p:spPr>
          <a:xfrm flipH="1">
            <a:off x="6369834" y="3154925"/>
            <a:ext cx="1139247" cy="450460"/>
          </a:xfrm>
          <a:prstGeom prst="rect">
            <a:avLst/>
          </a:prstGeom>
          <a:solidFill>
            <a:srgbClr val="3E9C64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0" name="Pentagon 42">
            <a:extLst>
              <a:ext uri="{FF2B5EF4-FFF2-40B4-BE49-F238E27FC236}">
                <a16:creationId xmlns:a16="http://schemas.microsoft.com/office/drawing/2014/main" id="{676042F4-470E-4127-94F3-19459BA1AF0F}"/>
              </a:ext>
            </a:extLst>
          </p:cNvPr>
          <p:cNvSpPr/>
          <p:nvPr/>
        </p:nvSpPr>
        <p:spPr>
          <a:xfrm flipH="1">
            <a:off x="176018" y="3157993"/>
            <a:ext cx="484184" cy="450460"/>
          </a:xfrm>
          <a:prstGeom prst="chevron">
            <a:avLst>
              <a:gd name="adj" fmla="val 49978"/>
            </a:avLst>
          </a:prstGeom>
          <a:solidFill>
            <a:srgbClr val="D55D5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Pentagon 42">
            <a:extLst>
              <a:ext uri="{FF2B5EF4-FFF2-40B4-BE49-F238E27FC236}">
                <a16:creationId xmlns:a16="http://schemas.microsoft.com/office/drawing/2014/main" id="{3A14471E-E2D6-458A-B74B-A078761AF28B}"/>
              </a:ext>
            </a:extLst>
          </p:cNvPr>
          <p:cNvSpPr/>
          <p:nvPr/>
        </p:nvSpPr>
        <p:spPr>
          <a:xfrm flipH="1">
            <a:off x="523536" y="3154925"/>
            <a:ext cx="3020871" cy="450460"/>
          </a:xfrm>
          <a:prstGeom prst="homePlate">
            <a:avLst/>
          </a:prstGeom>
          <a:solidFill>
            <a:srgbClr val="D55D5D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64C0B2-5C75-4AC5-9CE1-F11974C9AD6C}"/>
              </a:ext>
            </a:extLst>
          </p:cNvPr>
          <p:cNvSpPr/>
          <p:nvPr/>
        </p:nvSpPr>
        <p:spPr>
          <a:xfrm flipH="1">
            <a:off x="7504689" y="3154925"/>
            <a:ext cx="403274" cy="450460"/>
          </a:xfrm>
          <a:prstGeom prst="rect">
            <a:avLst/>
          </a:prstGeom>
          <a:solidFill>
            <a:srgbClr val="C35993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3C40B3-65E0-4813-9B24-4ECBEEEA3C2E}"/>
              </a:ext>
            </a:extLst>
          </p:cNvPr>
          <p:cNvSpPr/>
          <p:nvPr/>
        </p:nvSpPr>
        <p:spPr>
          <a:xfrm flipH="1">
            <a:off x="8519157" y="3148703"/>
            <a:ext cx="190927" cy="459750"/>
          </a:xfrm>
          <a:prstGeom prst="rect">
            <a:avLst/>
          </a:prstGeom>
          <a:solidFill>
            <a:srgbClr val="4E83BE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A17B33-B34F-4CCD-AA9A-8EF1A5C5C700}"/>
              </a:ext>
            </a:extLst>
          </p:cNvPr>
          <p:cNvSpPr/>
          <p:nvPr/>
        </p:nvSpPr>
        <p:spPr>
          <a:xfrm flipH="1">
            <a:off x="8889367" y="3148703"/>
            <a:ext cx="190927" cy="459750"/>
          </a:xfrm>
          <a:prstGeom prst="rect">
            <a:avLst/>
          </a:prstGeom>
          <a:solidFill>
            <a:srgbClr val="D17E3F"/>
          </a:solidFill>
          <a:ln w="285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EEA82DA1-DB94-49E9-A908-B21718D239DC}"/>
              </a:ext>
            </a:extLst>
          </p:cNvPr>
          <p:cNvSpPr txBox="1"/>
          <p:nvPr/>
        </p:nvSpPr>
        <p:spPr>
          <a:xfrm>
            <a:off x="8770551" y="4666130"/>
            <a:ext cx="964489" cy="426674"/>
          </a:xfrm>
          <a:prstGeom prst="roundRect">
            <a:avLst>
              <a:gd name="adj" fmla="val 38186"/>
            </a:avLst>
          </a:prstGeom>
          <a:noFill/>
          <a:ln>
            <a:noFill/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0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29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59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88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18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47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77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8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36" algn="l" defTabSz="45702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ted Curriculum" pitchFamily="2" charset="0"/>
                <a:ea typeface="Roboto" panose="02000000000000000000" pitchFamily="2" charset="0"/>
                <a:cs typeface="Calibri" panose="020F0502020204030204" pitchFamily="34" charset="0"/>
              </a:rPr>
              <a:t>Present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B2B0E68-F57E-4682-88A4-68ECB9DBF04D}"/>
              </a:ext>
            </a:extLst>
          </p:cNvPr>
          <p:cNvGrpSpPr/>
          <p:nvPr/>
        </p:nvGrpSpPr>
        <p:grpSpPr>
          <a:xfrm>
            <a:off x="3542196" y="476145"/>
            <a:ext cx="4307765" cy="2517439"/>
            <a:chOff x="4797230" y="4067025"/>
            <a:chExt cx="2722309" cy="1362479"/>
          </a:xfrm>
        </p:grpSpPr>
        <p:sp>
          <p:nvSpPr>
            <p:cNvPr id="15" name="Text Placeholder 33">
              <a:extLst>
                <a:ext uri="{FF2B5EF4-FFF2-40B4-BE49-F238E27FC236}">
                  <a16:creationId xmlns:a16="http://schemas.microsoft.com/office/drawing/2014/main" id="{69418762-E484-4523-A873-C56C1CBEE81F}"/>
                </a:ext>
              </a:extLst>
            </p:cNvPr>
            <p:cNvSpPr txBox="1">
              <a:spLocks/>
            </p:cNvSpPr>
            <p:nvPr/>
          </p:nvSpPr>
          <p:spPr>
            <a:xfrm>
              <a:off x="6178289" y="4967961"/>
              <a:ext cx="1341250" cy="34772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378" rtl="0" eaLnBrk="1" latinLnBrk="0" hangingPunct="1">
                <a:lnSpc>
                  <a:spcPts val="26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kern="1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78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972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160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348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8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3E9C64"/>
                  </a:solidFill>
                  <a:effectLst/>
                  <a:uLnTx/>
                  <a:uFillTx/>
                  <a:latin typeface="United Curriculum" pitchFamily="2" charset="0"/>
                  <a:ea typeface="+mn-ea"/>
                  <a:cs typeface="+mn-cs"/>
                </a:rPr>
                <a:t>medieval</a:t>
              </a:r>
            </a:p>
          </p:txBody>
        </p:sp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6DDD6B53-FE65-4C6D-AEDF-35B1AB151B57}"/>
                </a:ext>
              </a:extLst>
            </p:cNvPr>
            <p:cNvSpPr txBox="1">
              <a:spLocks/>
            </p:cNvSpPr>
            <p:nvPr/>
          </p:nvSpPr>
          <p:spPr>
            <a:xfrm>
              <a:off x="5394895" y="4067025"/>
              <a:ext cx="969940" cy="1749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keep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endParaRPr>
            </a:p>
          </p:txBody>
        </p:sp>
        <p:sp>
          <p:nvSpPr>
            <p:cNvPr id="34" name="Text Placeholder 2">
              <a:extLst>
                <a:ext uri="{FF2B5EF4-FFF2-40B4-BE49-F238E27FC236}">
                  <a16:creationId xmlns:a16="http://schemas.microsoft.com/office/drawing/2014/main" id="{53C13349-94FC-4A02-8DFC-F72BE72C95AD}"/>
                </a:ext>
              </a:extLst>
            </p:cNvPr>
            <p:cNvSpPr txBox="1">
              <a:spLocks/>
            </p:cNvSpPr>
            <p:nvPr/>
          </p:nvSpPr>
          <p:spPr>
            <a:xfrm>
              <a:off x="5865478" y="4136379"/>
              <a:ext cx="969940" cy="1749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motte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endParaRPr>
            </a:p>
          </p:txBody>
        </p:sp>
        <p:sp>
          <p:nvSpPr>
            <p:cNvPr id="35" name="Text Placeholder 2">
              <a:extLst>
                <a:ext uri="{FF2B5EF4-FFF2-40B4-BE49-F238E27FC236}">
                  <a16:creationId xmlns:a16="http://schemas.microsoft.com/office/drawing/2014/main" id="{CDBB5492-9800-4DCF-817D-BA52869D151F}"/>
                </a:ext>
              </a:extLst>
            </p:cNvPr>
            <p:cNvSpPr txBox="1">
              <a:spLocks/>
            </p:cNvSpPr>
            <p:nvPr/>
          </p:nvSpPr>
          <p:spPr>
            <a:xfrm>
              <a:off x="6463919" y="4280882"/>
              <a:ext cx="969940" cy="1749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bailey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endParaRPr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:a16="http://schemas.microsoft.com/office/drawing/2014/main" id="{2FC86AFA-61B1-4A3E-856F-8DAB4DFFCEB3}"/>
                </a:ext>
              </a:extLst>
            </p:cNvPr>
            <p:cNvSpPr txBox="1">
              <a:spLocks/>
            </p:cNvSpPr>
            <p:nvPr/>
          </p:nvSpPr>
          <p:spPr>
            <a:xfrm>
              <a:off x="6437024" y="4512185"/>
              <a:ext cx="926154" cy="1749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palisade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endParaRPr>
            </a:p>
          </p:txBody>
        </p:sp>
        <p:sp>
          <p:nvSpPr>
            <p:cNvPr id="37" name="Text Placeholder 2">
              <a:extLst>
                <a:ext uri="{FF2B5EF4-FFF2-40B4-BE49-F238E27FC236}">
                  <a16:creationId xmlns:a16="http://schemas.microsoft.com/office/drawing/2014/main" id="{CB1F03A0-C30D-42A0-907A-BCA6ED89A634}"/>
                </a:ext>
              </a:extLst>
            </p:cNvPr>
            <p:cNvSpPr txBox="1">
              <a:spLocks/>
            </p:cNvSpPr>
            <p:nvPr/>
          </p:nvSpPr>
          <p:spPr>
            <a:xfrm>
              <a:off x="6437025" y="4760541"/>
              <a:ext cx="969940" cy="1749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anchor="ctr">
              <a:spAutoFit/>
            </a:bodyPr>
            <a:lstStyle>
              <a:lvl1pPr marL="0" indent="0" algn="l" defTabSz="914400" rtl="0" eaLnBrk="1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kern="1200" spc="0" baseline="0">
                  <a:solidFill>
                    <a:schemeClr val="tx1"/>
                  </a:solidFill>
                  <a:latin typeface="ABeeZee" panose="02000000000000000000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en-GB" sz="1800" dirty="0">
                  <a:solidFill>
                    <a:schemeClr val="bg1">
                      <a:lumMod val="50000"/>
                    </a:schemeClr>
                  </a:solidFill>
                  <a:latin typeface="United Curriculum" pitchFamily="2" charset="0"/>
                </a:rPr>
                <a:t>gatehouse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United Curriculum" pitchFamily="2" charset="0"/>
              </a:endParaRPr>
            </a:p>
          </p:txBody>
        </p:sp>
        <p:pic>
          <p:nvPicPr>
            <p:cNvPr id="38" name="Picture 37" descr="Diagram&#10;&#10;Description automatically generated">
              <a:extLst>
                <a:ext uri="{FF2B5EF4-FFF2-40B4-BE49-F238E27FC236}">
                  <a16:creationId xmlns:a16="http://schemas.microsoft.com/office/drawing/2014/main" id="{DDD637F0-C914-41B9-A871-A0A24605A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5" b="97376" l="1245" r="98370">
                          <a14:foregroundMark x1="19413" y1="48203" x2="4801" y2="62737"/>
                          <a14:foregroundMark x1="4801" y1="62737" x2="2401" y2="72951"/>
                          <a14:foregroundMark x1="21932" y1="33347" x2="20302" y2="38232"/>
                          <a14:foregroundMark x1="24007" y1="35971" x2="32662" y2="52442"/>
                          <a14:foregroundMark x1="27030" y1="51716" x2="21251" y2="71377"/>
                          <a14:foregroundMark x1="10255" y1="63141" x2="28779" y2="84699"/>
                          <a14:foregroundMark x1="28779" y1="84699" x2="36100" y2="85224"/>
                          <a14:foregroundMark x1="53290" y1="85426" x2="81031" y2="74970"/>
                          <a14:foregroundMark x1="81031" y1="74970" x2="82869" y2="43642"/>
                          <a14:foregroundMark x1="82869" y1="43642" x2="72940" y2="45135"/>
                          <a14:foregroundMark x1="68554" y1="38232" x2="69917" y2="62858"/>
                          <a14:foregroundMark x1="69917" y1="62858" x2="85329" y2="64231"/>
                          <a14:foregroundMark x1="89449" y1="44974" x2="68969" y2="77917"/>
                          <a14:foregroundMark x1="90694" y1="61082" x2="74452" y2="79612"/>
                          <a14:foregroundMark x1="92057" y1="35204" x2="96977" y2="58256"/>
                          <a14:foregroundMark x1="96977" y1="58256" x2="89567" y2="83811"/>
                          <a14:foregroundMark x1="89567" y1="83811" x2="72525" y2="94994"/>
                          <a14:foregroundMark x1="72525" y1="94994" x2="11114" y2="91643"/>
                          <a14:foregroundMark x1="11114" y1="91643" x2="1304" y2="76221"/>
                          <a14:foregroundMark x1="4209" y1="87485" x2="24837" y2="97376"/>
                          <a14:foregroundMark x1="24837" y1="97376" x2="45851" y2="97376"/>
                          <a14:foregroundMark x1="49022" y1="97013" x2="76111" y2="97214"/>
                          <a14:foregroundMark x1="98370" y1="62576" x2="95347" y2="76221"/>
                          <a14:foregroundMark x1="35151" y1="3755" x2="35951" y2="7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230" y="4309712"/>
              <a:ext cx="1525195" cy="1119792"/>
            </a:xfrm>
            <a:prstGeom prst="rect">
              <a:avLst/>
            </a:prstGeom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9166848-6679-4F48-93F5-DC916213E48F}"/>
                </a:ext>
              </a:extLst>
            </p:cNvPr>
            <p:cNvCxnSpPr/>
            <p:nvPr/>
          </p:nvCxnSpPr>
          <p:spPr>
            <a:xfrm flipH="1">
              <a:off x="5346041" y="4236618"/>
              <a:ext cx="213786" cy="18307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8793CE9-1D01-4D0B-BEFD-16CCE823BE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2934" y="4353632"/>
              <a:ext cx="593880" cy="35312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888A55-8085-41DD-A56A-4908230499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4145" y="4395556"/>
              <a:ext cx="670274" cy="31529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DBAF59B-DA54-45D0-9027-33A3F4B119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1413" y="4624488"/>
              <a:ext cx="331695" cy="114366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EF0270E-AE8A-428F-94E8-57D5CCAC9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7417" y="4848309"/>
              <a:ext cx="1005104" cy="45461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69FD4C-0849-4611-A8F1-A59189FBA572}"/>
              </a:ext>
            </a:extLst>
          </p:cNvPr>
          <p:cNvGrpSpPr/>
          <p:nvPr/>
        </p:nvGrpSpPr>
        <p:grpSpPr>
          <a:xfrm rot="16200000">
            <a:off x="6491378" y="2796272"/>
            <a:ext cx="697012" cy="79929"/>
            <a:chOff x="4188474" y="6124911"/>
            <a:chExt cx="696574" cy="79879"/>
          </a:xfrm>
          <a:solidFill>
            <a:srgbClr val="3E9C64"/>
          </a:solidFill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76D4C5-53D7-4EC5-A229-52208BC2FC2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496821" y="5856503"/>
              <a:ext cx="1" cy="616695"/>
            </a:xfrm>
            <a:prstGeom prst="line">
              <a:avLst/>
            </a:prstGeom>
            <a:grpFill/>
            <a:ln w="28575" cap="flat" cmpd="sng" algn="ctr">
              <a:solidFill>
                <a:srgbClr val="3E9C64"/>
              </a:solidFill>
              <a:prstDash val="solid"/>
              <a:miter lim="800000"/>
            </a:ln>
            <a:effectLst/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0F2EC60-87C5-4180-8E18-E19C00122E29}"/>
                </a:ext>
              </a:extLst>
            </p:cNvPr>
            <p:cNvSpPr/>
            <p:nvPr/>
          </p:nvSpPr>
          <p:spPr>
            <a:xfrm>
              <a:off x="4805169" y="6124911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3E9C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A9447E21-D960-41AF-A4A3-9D67245E6E02}"/>
              </a:ext>
            </a:extLst>
          </p:cNvPr>
          <p:cNvSpPr txBox="1">
            <a:spLocks/>
          </p:cNvSpPr>
          <p:nvPr/>
        </p:nvSpPr>
        <p:spPr>
          <a:xfrm>
            <a:off x="6675195" y="4428322"/>
            <a:ext cx="2214172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4E83BE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Victorian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75B8B0-D8B4-498E-A435-359F2E20B131}"/>
              </a:ext>
            </a:extLst>
          </p:cNvPr>
          <p:cNvGrpSpPr/>
          <p:nvPr/>
        </p:nvGrpSpPr>
        <p:grpSpPr>
          <a:xfrm>
            <a:off x="4850625" y="4943280"/>
            <a:ext cx="2620645" cy="1528794"/>
            <a:chOff x="716628" y="4603002"/>
            <a:chExt cx="2366522" cy="1656992"/>
          </a:xfrm>
        </p:grpSpPr>
        <p:pic>
          <p:nvPicPr>
            <p:cNvPr id="49" name="Picture 48" descr="A picture containing building, house, apartment building, roof&#10;&#10;Description automatically generated">
              <a:extLst>
                <a:ext uri="{FF2B5EF4-FFF2-40B4-BE49-F238E27FC236}">
                  <a16:creationId xmlns:a16="http://schemas.microsoft.com/office/drawing/2014/main" id="{BC621E36-6F44-43A0-B8FE-2E9216355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1"/>
            <a:stretch/>
          </p:blipFill>
          <p:spPr>
            <a:xfrm flipH="1">
              <a:off x="716628" y="4603002"/>
              <a:ext cx="2366522" cy="1656992"/>
            </a:xfrm>
            <a:prstGeom prst="rect">
              <a:avLst/>
            </a:prstGeom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04124BB-8711-4B71-BDF6-035D877C0263}"/>
                </a:ext>
              </a:extLst>
            </p:cNvPr>
            <p:cNvCxnSpPr>
              <a:cxnSpLocks/>
            </p:cNvCxnSpPr>
            <p:nvPr/>
          </p:nvCxnSpPr>
          <p:spPr>
            <a:xfrm>
              <a:off x="1312984" y="4999783"/>
              <a:ext cx="0" cy="1036272"/>
            </a:xfrm>
            <a:prstGeom prst="line">
              <a:avLst/>
            </a:prstGeom>
            <a:noFill/>
            <a:ln w="19050" cap="flat" cmpd="sng" algn="ctr">
              <a:solidFill>
                <a:srgbClr val="FFFFEF">
                  <a:lumMod val="10000"/>
                </a:srgbClr>
              </a:solidFill>
              <a:prstDash val="dash"/>
              <a:miter lim="800000"/>
            </a:ln>
            <a:effectLst/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5E85D6-45A6-49FB-B57C-0467C7097EC2}"/>
              </a:ext>
            </a:extLst>
          </p:cNvPr>
          <p:cNvGrpSpPr/>
          <p:nvPr/>
        </p:nvGrpSpPr>
        <p:grpSpPr>
          <a:xfrm rot="5400000">
            <a:off x="7327695" y="4335327"/>
            <a:ext cx="964601" cy="79929"/>
            <a:chOff x="3931724" y="6090348"/>
            <a:chExt cx="963995" cy="79879"/>
          </a:xfrm>
          <a:solidFill>
            <a:srgbClr val="4E83BE"/>
          </a:solidFill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929392E-6EE0-41F2-B4F8-86293312708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373782" y="5688229"/>
              <a:ext cx="0" cy="884116"/>
            </a:xfrm>
            <a:prstGeom prst="line">
              <a:avLst/>
            </a:prstGeom>
            <a:grpFill/>
            <a:ln w="28575" cap="flat" cmpd="sng" algn="ctr">
              <a:solidFill>
                <a:srgbClr val="4E83BE"/>
              </a:solidFill>
              <a:prstDash val="solid"/>
              <a:miter lim="800000"/>
            </a:ln>
            <a:effectLst/>
          </p:spPr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DFA9F24-C890-48BD-A9B7-2EAFE3A57F03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4E83B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9A50335-D2C0-4F99-839B-DD5C71F30AA0}"/>
              </a:ext>
            </a:extLst>
          </p:cNvPr>
          <p:cNvCxnSpPr>
            <a:cxnSpLocks/>
          </p:cNvCxnSpPr>
          <p:nvPr/>
        </p:nvCxnSpPr>
        <p:spPr>
          <a:xfrm>
            <a:off x="8620555" y="3590339"/>
            <a:ext cx="0" cy="302652"/>
          </a:xfrm>
          <a:prstGeom prst="line">
            <a:avLst/>
          </a:prstGeom>
          <a:solidFill>
            <a:srgbClr val="4E83BE"/>
          </a:solidFill>
          <a:ln w="28575" cap="flat" cmpd="sng" algn="ctr">
            <a:solidFill>
              <a:srgbClr val="4E83BE"/>
            </a:solidFill>
            <a:prstDash val="solid"/>
            <a:miter lim="800000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13F37B0-ACB8-4D9A-85B3-DE23E493F33A}"/>
              </a:ext>
            </a:extLst>
          </p:cNvPr>
          <p:cNvCxnSpPr>
            <a:cxnSpLocks/>
          </p:cNvCxnSpPr>
          <p:nvPr/>
        </p:nvCxnSpPr>
        <p:spPr>
          <a:xfrm flipH="1">
            <a:off x="7809996" y="3891483"/>
            <a:ext cx="804624" cy="0"/>
          </a:xfrm>
          <a:prstGeom prst="line">
            <a:avLst/>
          </a:prstGeom>
          <a:solidFill>
            <a:srgbClr val="4E83BE"/>
          </a:solidFill>
          <a:ln w="28575" cap="flat" cmpd="sng" algn="ctr">
            <a:solidFill>
              <a:srgbClr val="4E83BE"/>
            </a:solidFill>
            <a:prstDash val="solid"/>
            <a:miter lim="800000"/>
          </a:ln>
          <a:effectLst/>
        </p:spPr>
      </p:cxnSp>
      <p:pic>
        <p:nvPicPr>
          <p:cNvPr id="60" name="Picture 59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A41E1E40-67ED-4520-9BD5-2A5092AA8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37" y="5430142"/>
            <a:ext cx="1199693" cy="1146358"/>
          </a:xfrm>
          <a:prstGeom prst="rect">
            <a:avLst/>
          </a:prstGeom>
        </p:spPr>
      </p:pic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EAA309EE-C74D-4CA1-8B2D-FE73CE8E8104}"/>
              </a:ext>
            </a:extLst>
          </p:cNvPr>
          <p:cNvSpPr txBox="1">
            <a:spLocks/>
          </p:cNvSpPr>
          <p:nvPr/>
        </p:nvSpPr>
        <p:spPr>
          <a:xfrm>
            <a:off x="7660043" y="2379977"/>
            <a:ext cx="1698721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C35993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Tudor</a:t>
            </a:r>
          </a:p>
        </p:txBody>
      </p:sp>
      <p:pic>
        <p:nvPicPr>
          <p:cNvPr id="67" name="Picture 66" descr="Diagram&#10;&#10;Description automatically generated">
            <a:extLst>
              <a:ext uri="{FF2B5EF4-FFF2-40B4-BE49-F238E27FC236}">
                <a16:creationId xmlns:a16="http://schemas.microsoft.com/office/drawing/2014/main" id="{F46C6713-92E5-4668-BD29-A9E5B0610D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13" b="92470" l="2562" r="95459">
                        <a14:foregroundMark x1="8012" y1="10758" x2="51508" y2="26239"/>
                        <a14:foregroundMark x1="88291" y1="16604" x2="92183" y2="21282"/>
                        <a14:foregroundMark x1="93740" y1="30496" x2="93578" y2="66745"/>
                        <a14:foregroundMark x1="94194" y1="58466" x2="95459" y2="78625"/>
                        <a14:foregroundMark x1="3049" y1="8559" x2="7331" y2="50795"/>
                        <a14:foregroundMark x1="7331" y1="50795" x2="3990" y2="75725"/>
                        <a14:foregroundMark x1="10347" y1="86904" x2="76192" y2="86015"/>
                        <a14:foregroundMark x1="32241" y1="77081" x2="61888" y2="73012"/>
                        <a14:foregroundMark x1="61888" y1="73012" x2="62666" y2="73012"/>
                        <a14:foregroundMark x1="58028" y1="57343" x2="36263" y2="70112"/>
                        <a14:foregroundMark x1="57249" y1="64079" x2="80538" y2="84659"/>
                        <a14:foregroundMark x1="78365" y1="80215" x2="91113" y2="90973"/>
                        <a14:foregroundMark x1="83036" y1="89383" x2="13299" y2="90739"/>
                        <a14:foregroundMark x1="3049" y1="45697" x2="6714" y2="87138"/>
                        <a14:foregroundMark x1="6714" y1="87138" x2="11580" y2="90973"/>
                        <a14:foregroundMark x1="3827" y1="86015" x2="9861" y2="91394"/>
                        <a14:foregroundMark x1="3503" y1="91862" x2="10639" y2="92516"/>
                        <a14:foregroundMark x1="93286" y1="86904" x2="61142" y2="90973"/>
                        <a14:foregroundMark x1="94064" y1="85360" x2="80993" y2="91394"/>
                        <a14:foregroundMark x1="93578" y1="90037" x2="87674" y2="90037"/>
                        <a14:foregroundMark x1="86117" y1="91394" x2="90464" y2="91394"/>
                        <a14:foregroundMark x1="93286" y1="91862" x2="94064" y2="86015"/>
                        <a14:foregroundMark x1="94194" y1="85360" x2="94518" y2="90739"/>
                        <a14:foregroundMark x1="52125" y1="91160" x2="64061" y2="92283"/>
                        <a14:foregroundMark x1="54914" y1="64733" x2="58644" y2="83115"/>
                        <a14:foregroundMark x1="54298" y1="65201" x2="55238" y2="73948"/>
                        <a14:foregroundMark x1="81933" y1="5613" x2="81771" y2="10337"/>
                        <a14:foregroundMark x1="4606" y1="31151" x2="3990" y2="37418"/>
                        <a14:foregroundMark x1="2562" y1="34518" x2="3049" y2="46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" r="4652" b="6327"/>
          <a:stretch/>
        </p:blipFill>
        <p:spPr>
          <a:xfrm>
            <a:off x="7431415" y="749777"/>
            <a:ext cx="2356798" cy="1631562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604C41F-2D52-4A61-968F-9712A0B246F5}"/>
              </a:ext>
            </a:extLst>
          </p:cNvPr>
          <p:cNvGrpSpPr/>
          <p:nvPr/>
        </p:nvGrpSpPr>
        <p:grpSpPr>
          <a:xfrm rot="5400000" flipH="1">
            <a:off x="7368503" y="2992334"/>
            <a:ext cx="663009" cy="79929"/>
            <a:chOff x="4233126" y="6090348"/>
            <a:chExt cx="662593" cy="79879"/>
          </a:xfrm>
          <a:solidFill>
            <a:srgbClr val="C35993"/>
          </a:solidFill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11D6A03-235C-42EB-AD57-A8F64F6C256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524483" y="5838930"/>
              <a:ext cx="0" cy="582714"/>
            </a:xfrm>
            <a:prstGeom prst="line">
              <a:avLst/>
            </a:prstGeom>
            <a:grpFill/>
            <a:ln w="28575" cap="flat" cmpd="sng" algn="ctr">
              <a:solidFill>
                <a:srgbClr val="C35993"/>
              </a:solidFill>
              <a:prstDash val="solid"/>
              <a:miter lim="800000"/>
            </a:ln>
            <a:effectLst/>
          </p:spPr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F03C3A2-77D8-4540-B7BB-379B51C38773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C3599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Text Placeholder 33">
            <a:extLst>
              <a:ext uri="{FF2B5EF4-FFF2-40B4-BE49-F238E27FC236}">
                <a16:creationId xmlns:a16="http://schemas.microsoft.com/office/drawing/2014/main" id="{E150614F-1C8F-479E-881A-E628D8DA94BE}"/>
              </a:ext>
            </a:extLst>
          </p:cNvPr>
          <p:cNvSpPr txBox="1">
            <a:spLocks/>
          </p:cNvSpPr>
          <p:nvPr/>
        </p:nvSpPr>
        <p:spPr>
          <a:xfrm>
            <a:off x="1717324" y="4426815"/>
            <a:ext cx="2214172" cy="427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378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00" spc="0" baseline="0">
                <a:solidFill>
                  <a:schemeClr val="tx1"/>
                </a:solidFill>
                <a:latin typeface="ABeeZee" panose="02000000000000000000" pitchFamily="2" charset="0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srgbClr val="D55D5D"/>
                </a:solidFill>
                <a:effectLst/>
                <a:uLnTx/>
                <a:uFillTx/>
                <a:latin typeface="United Curriculum" pitchFamily="2" charset="0"/>
                <a:ea typeface="+mn-ea"/>
                <a:cs typeface="+mn-cs"/>
              </a:rPr>
              <a:t>prehistoric</a:t>
            </a:r>
          </a:p>
        </p:txBody>
      </p:sp>
      <p:pic>
        <p:nvPicPr>
          <p:cNvPr id="74" name="Picture 73" descr="A close-up of a t-shirt&#10;&#10;Description automatically generated with medium confidence">
            <a:extLst>
              <a:ext uri="{FF2B5EF4-FFF2-40B4-BE49-F238E27FC236}">
                <a16:creationId xmlns:a16="http://schemas.microsoft.com/office/drawing/2014/main" id="{5FB3DD19-7036-48F5-81AB-22F47D6F66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" y="4940279"/>
            <a:ext cx="1520257" cy="1552602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5A56CE4F-BCE1-4C8C-B6AF-E8B48E3B7EE3}"/>
              </a:ext>
            </a:extLst>
          </p:cNvPr>
          <p:cNvGrpSpPr/>
          <p:nvPr/>
        </p:nvGrpSpPr>
        <p:grpSpPr>
          <a:xfrm rot="16200000" flipH="1" flipV="1">
            <a:off x="1021262" y="4098314"/>
            <a:ext cx="1420896" cy="79929"/>
            <a:chOff x="3475716" y="6090348"/>
            <a:chExt cx="1420003" cy="79879"/>
          </a:xfrm>
          <a:solidFill>
            <a:srgbClr val="D55D5D"/>
          </a:solidFill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7E65D58-6CAC-41BE-A40A-8DF4EF1522FF}"/>
                </a:ext>
              </a:extLst>
            </p:cNvPr>
            <p:cNvCxnSpPr>
              <a:cxnSpLocks/>
            </p:cNvCxnSpPr>
            <p:nvPr/>
          </p:nvCxnSpPr>
          <p:spPr>
            <a:xfrm>
              <a:off x="3475716" y="6130287"/>
              <a:ext cx="1340125" cy="0"/>
            </a:xfrm>
            <a:prstGeom prst="line">
              <a:avLst/>
            </a:prstGeom>
            <a:grpFill/>
            <a:ln w="28575" cap="flat" cmpd="sng" algn="ctr">
              <a:solidFill>
                <a:srgbClr val="D55D5D"/>
              </a:solidFill>
              <a:prstDash val="solid"/>
              <a:miter lim="800000"/>
            </a:ln>
            <a:effectLst/>
          </p:spPr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AFC5472-25F1-40C5-8D93-AE7B58087E70}"/>
                </a:ext>
              </a:extLst>
            </p:cNvPr>
            <p:cNvSpPr/>
            <p:nvPr/>
          </p:nvSpPr>
          <p:spPr>
            <a:xfrm>
              <a:off x="4815840" y="6090348"/>
              <a:ext cx="79879" cy="79879"/>
            </a:xfrm>
            <a:prstGeom prst="ellipse">
              <a:avLst/>
            </a:prstGeom>
            <a:grpFill/>
            <a:ln w="12700" cap="flat" cmpd="sng" algn="ctr">
              <a:solidFill>
                <a:srgbClr val="D55D5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E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0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47" grpId="0"/>
      <p:bldP spid="65" grpId="0"/>
      <p:bldP spid="7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2C33678990A47B1AF89009D1432DE" ma:contentTypeVersion="20" ma:contentTypeDescription="Create a new document." ma:contentTypeScope="" ma:versionID="84df53de33849cc1350260a811e69c19">
  <xsd:schema xmlns:xsd="http://www.w3.org/2001/XMLSchema" xmlns:xs="http://www.w3.org/2001/XMLSchema" xmlns:p="http://schemas.microsoft.com/office/2006/metadata/properties" xmlns:ns1="http://schemas.microsoft.com/sharepoint/v3" xmlns:ns2="7cdbce52-7c58-4c49-97cb-d953267058b2" xmlns:ns3="84283a62-dbf0-4bf3-9286-04d2ea05a3ac" targetNamespace="http://schemas.microsoft.com/office/2006/metadata/properties" ma:root="true" ma:fieldsID="ee46e78e683096a74f44652e7f9427d2" ns1:_="" ns2:_="" ns3:_="">
    <xsd:import namespace="http://schemas.microsoft.com/sharepoint/v3"/>
    <xsd:import namespace="7cdbce52-7c58-4c49-97cb-d953267058b2"/>
    <xsd:import namespace="84283a62-dbf0-4bf3-9286-04d2ea05a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ce52-7c58-4c49-97cb-d95326705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47d1d0-3da5-4772-b279-2d11b77b4c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3a62-dbf0-4bf3-9286-04d2ea05a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470466-aab1-4554-a355-bc87322591bc}" ma:internalName="TaxCatchAll" ma:showField="CatchAllData" ma:web="84283a62-dbf0-4bf3-9286-04d2ea05a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283a62-dbf0-4bf3-9286-04d2ea05a3ac" xsi:nil="true"/>
    <lcf76f155ced4ddcb4097134ff3c332f xmlns="7cdbce52-7c58-4c49-97cb-d953267058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2A31F0-0284-4FFD-850E-478562CD71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06378D-98A2-4C1D-B0DD-DD6F41FFB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cdbce52-7c58-4c49-97cb-d953267058b2"/>
    <ds:schemaRef ds:uri="84283a62-dbf0-4bf3-9286-04d2ea05a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20F8DA-C4FB-4450-BACC-F5A742E79B9F}">
  <ds:schemaRefs>
    <ds:schemaRef ds:uri="http://schemas.openxmlformats.org/package/2006/metadata/core-properties"/>
    <ds:schemaRef ds:uri="http://purl.org/dc/elements/1.1/"/>
    <ds:schemaRef ds:uri="http://purl.org/dc/terms/"/>
    <ds:schemaRef ds:uri="84283a62-dbf0-4bf3-9286-04d2ea05a3ac"/>
    <ds:schemaRef ds:uri="http://schemas.microsoft.com/office/2006/documentManagement/types"/>
    <ds:schemaRef ds:uri="http://purl.org/dc/dcmitype/"/>
    <ds:schemaRef ds:uri="http://schemas.microsoft.com/office/2006/metadata/properties"/>
    <ds:schemaRef ds:uri="7cdbce52-7c58-4c49-97cb-d953267058b2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386</Words>
  <Application>Microsoft Office PowerPoint</Application>
  <PresentationFormat>A4 Paper (210x297 mm)</PresentationFormat>
  <Paragraphs>83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United Curriculum</vt:lpstr>
      <vt:lpstr>Roboto</vt:lpstr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Quinn</dc:creator>
  <cp:lastModifiedBy>Ella Hamilton</cp:lastModifiedBy>
  <cp:revision>3</cp:revision>
  <dcterms:created xsi:type="dcterms:W3CDTF">2021-04-22T13:12:58Z</dcterms:created>
  <dcterms:modified xsi:type="dcterms:W3CDTF">2024-09-16T08:59:27Z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0x01010013B2C33678990A47B1AF89009D1432DE</vt:lpwstr>
  </property>
  <property fmtid="{D5CDD505-2E9C-101B-9397-08002B2CF9AE}" pid="3" name="MediaServiceImageTags">
    <vt:lpwstr/>
  </property>
</Properties>
</file>